
<file path=[Content_Types].xml><?xml version="1.0" encoding="utf-8"?>
<Types xmlns="http://schemas.openxmlformats.org/package/2006/content-types">
  <Default Extension="(null)" ContentType="image/x-emf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  <p:sldMasterId id="2147483675" r:id="rId2"/>
    <p:sldMasterId id="2147483673" r:id="rId3"/>
  </p:sldMasterIdLst>
  <p:notesMasterIdLst>
    <p:notesMasterId r:id="rId34"/>
  </p:notesMasterIdLst>
  <p:handoutMasterIdLst>
    <p:handoutMasterId r:id="rId35"/>
  </p:handoutMasterIdLst>
  <p:sldIdLst>
    <p:sldId id="530" r:id="rId4"/>
    <p:sldId id="532" r:id="rId5"/>
    <p:sldId id="537" r:id="rId6"/>
    <p:sldId id="497" r:id="rId7"/>
    <p:sldId id="273" r:id="rId8"/>
    <p:sldId id="536" r:id="rId9"/>
    <p:sldId id="256" r:id="rId10"/>
    <p:sldId id="535" r:id="rId11"/>
    <p:sldId id="506" r:id="rId12"/>
    <p:sldId id="502" r:id="rId13"/>
    <p:sldId id="274" r:id="rId14"/>
    <p:sldId id="489" r:id="rId15"/>
    <p:sldId id="542" r:id="rId16"/>
    <p:sldId id="538" r:id="rId17"/>
    <p:sldId id="539" r:id="rId18"/>
    <p:sldId id="540" r:id="rId19"/>
    <p:sldId id="541" r:id="rId20"/>
    <p:sldId id="524" r:id="rId21"/>
    <p:sldId id="491" r:id="rId22"/>
    <p:sldId id="503" r:id="rId23"/>
    <p:sldId id="260" r:id="rId24"/>
    <p:sldId id="512" r:id="rId25"/>
    <p:sldId id="428" r:id="rId26"/>
    <p:sldId id="529" r:id="rId27"/>
    <p:sldId id="457" r:id="rId28"/>
    <p:sldId id="453" r:id="rId29"/>
    <p:sldId id="463" r:id="rId30"/>
    <p:sldId id="533" r:id="rId31"/>
    <p:sldId id="458" r:id="rId32"/>
    <p:sldId id="522" r:id="rId33"/>
  </p:sldIdLst>
  <p:sldSz cx="12192000" cy="6858000"/>
  <p:notesSz cx="6797675" cy="9926638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ansi" id="{237BC138-AE99-9244-AEEB-4A522F83907E}">
          <p14:sldIdLst>
            <p14:sldId id="530"/>
          </p14:sldIdLst>
        </p14:section>
        <p14:section name="Sisältö" id="{FF3CC51F-0E36-DE4A-9B47-60157B65CBE8}">
          <p14:sldIdLst>
            <p14:sldId id="532"/>
            <p14:sldId id="537"/>
            <p14:sldId id="497"/>
            <p14:sldId id="273"/>
            <p14:sldId id="536"/>
            <p14:sldId id="256"/>
            <p14:sldId id="535"/>
            <p14:sldId id="506"/>
            <p14:sldId id="502"/>
            <p14:sldId id="274"/>
            <p14:sldId id="489"/>
            <p14:sldId id="542"/>
            <p14:sldId id="538"/>
            <p14:sldId id="539"/>
            <p14:sldId id="540"/>
            <p14:sldId id="541"/>
            <p14:sldId id="524"/>
            <p14:sldId id="491"/>
            <p14:sldId id="503"/>
            <p14:sldId id="260"/>
            <p14:sldId id="512"/>
            <p14:sldId id="428"/>
            <p14:sldId id="529"/>
            <p14:sldId id="457"/>
            <p14:sldId id="453"/>
            <p14:sldId id="463"/>
            <p14:sldId id="533"/>
            <p14:sldId id="458"/>
            <p14:sldId id="5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6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03"/>
    <a:srgbClr val="3C3E3B"/>
    <a:srgbClr val="3B3F41"/>
    <a:srgbClr val="1E5CB2"/>
    <a:srgbClr val="00D900"/>
    <a:srgbClr val="E9F8FF"/>
    <a:srgbClr val="2D2510"/>
    <a:srgbClr val="204D96"/>
    <a:srgbClr val="00B0F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69" autoAdjust="0"/>
    <p:restoredTop sz="95967" autoAdjust="0"/>
  </p:normalViewPr>
  <p:slideViewPr>
    <p:cSldViewPr snapToGrid="0" snapToObjects="1" showGuides="1">
      <p:cViewPr varScale="1">
        <p:scale>
          <a:sx n="86" d="100"/>
          <a:sy n="86" d="100"/>
        </p:scale>
        <p:origin x="1080" y="96"/>
      </p:cViewPr>
      <p:guideLst>
        <p:guide orient="horz" pos="2256"/>
        <p:guide pos="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99" d="100"/>
          <a:sy n="99" d="100"/>
        </p:scale>
        <p:origin x="4272" y="1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si Kuoppamäki" userId="8763d3a6-73ff-413c-b839-93ee16fa9653" providerId="ADAL" clId="{D0C31C7C-28B9-4BDF-B5F4-8DE1DDB38A8F}"/>
    <pc:docChg chg="undo redo custSel addSld delSld modSld sldOrd modSection">
      <pc:chgData name="Kirsi Kuoppamäki" userId="8763d3a6-73ff-413c-b839-93ee16fa9653" providerId="ADAL" clId="{D0C31C7C-28B9-4BDF-B5F4-8DE1DDB38A8F}" dt="2026-09-13T06:39:14.031" v="7162" actId="113"/>
      <pc:docMkLst>
        <pc:docMk/>
      </pc:docMkLst>
      <pc:sldChg chg="addSp delSp modSp mod ord delAnim">
        <pc:chgData name="Kirsi Kuoppamäki" userId="8763d3a6-73ff-413c-b839-93ee16fa9653" providerId="ADAL" clId="{D0C31C7C-28B9-4BDF-B5F4-8DE1DDB38A8F}" dt="2026-09-11T10:54:09.517" v="6822" actId="207"/>
        <pc:sldMkLst>
          <pc:docMk/>
          <pc:sldMk cId="3878733191" sldId="256"/>
        </pc:sldMkLst>
        <pc:spChg chg="mod">
          <ac:chgData name="Kirsi Kuoppamäki" userId="8763d3a6-73ff-413c-b839-93ee16fa9653" providerId="ADAL" clId="{D0C31C7C-28B9-4BDF-B5F4-8DE1DDB38A8F}" dt="2026-09-03T09:45:55.967" v="984" actId="14100"/>
          <ac:spMkLst>
            <pc:docMk/>
            <pc:sldMk cId="3878733191" sldId="256"/>
            <ac:spMk id="2" creationId="{9E8CD773-8546-E73A-A1F0-10212D554235}"/>
          </ac:spMkLst>
        </pc:spChg>
        <pc:spChg chg="add mod">
          <ac:chgData name="Kirsi Kuoppamäki" userId="8763d3a6-73ff-413c-b839-93ee16fa9653" providerId="ADAL" clId="{D0C31C7C-28B9-4BDF-B5F4-8DE1DDB38A8F}" dt="2026-09-11T10:54:09.517" v="6822" actId="207"/>
          <ac:spMkLst>
            <pc:docMk/>
            <pc:sldMk cId="3878733191" sldId="256"/>
            <ac:spMk id="3" creationId="{DA7875C7-0BE2-8EA9-D9CD-DCA24593DBD3}"/>
          </ac:spMkLst>
        </pc:spChg>
        <pc:spChg chg="mod">
          <ac:chgData name="Kirsi Kuoppamäki" userId="8763d3a6-73ff-413c-b839-93ee16fa9653" providerId="ADAL" clId="{D0C31C7C-28B9-4BDF-B5F4-8DE1DDB38A8F}" dt="2026-09-10T06:28:49.239" v="3502" actId="255"/>
          <ac:spMkLst>
            <pc:docMk/>
            <pc:sldMk cId="3878733191" sldId="256"/>
            <ac:spMk id="7" creationId="{9DC9F438-0029-C6CE-1B26-00B7C8B61DDF}"/>
          </ac:spMkLst>
        </pc:spChg>
        <pc:spChg chg="mod">
          <ac:chgData name="Kirsi Kuoppamäki" userId="8763d3a6-73ff-413c-b839-93ee16fa9653" providerId="ADAL" clId="{D0C31C7C-28B9-4BDF-B5F4-8DE1DDB38A8F}" dt="2026-09-10T06:25:09.255" v="3359" actId="1076"/>
          <ac:spMkLst>
            <pc:docMk/>
            <pc:sldMk cId="3878733191" sldId="256"/>
            <ac:spMk id="8" creationId="{D06D2226-723B-593E-14A9-261A71D841D3}"/>
          </ac:spMkLst>
        </pc:spChg>
        <pc:spChg chg="add mod">
          <ac:chgData name="Kirsi Kuoppamäki" userId="8763d3a6-73ff-413c-b839-93ee16fa9653" providerId="ADAL" clId="{D0C31C7C-28B9-4BDF-B5F4-8DE1DDB38A8F}" dt="2026-09-10T07:39:57.640" v="5037" actId="1036"/>
          <ac:spMkLst>
            <pc:docMk/>
            <pc:sldMk cId="3878733191" sldId="256"/>
            <ac:spMk id="11" creationId="{9139E1BE-15D7-61AB-CF11-7BB8699615CA}"/>
          </ac:spMkLst>
        </pc:spChg>
      </pc:sldChg>
      <pc:sldChg chg="addSp delSp modSp add mod">
        <pc:chgData name="Kirsi Kuoppamäki" userId="8763d3a6-73ff-413c-b839-93ee16fa9653" providerId="ADAL" clId="{D0C31C7C-28B9-4BDF-B5F4-8DE1DDB38A8F}" dt="2026-09-13T06:38:55.522" v="7161" actId="20577"/>
        <pc:sldMkLst>
          <pc:docMk/>
          <pc:sldMk cId="1097176889" sldId="260"/>
        </pc:sldMkLst>
        <pc:spChg chg="mod">
          <ac:chgData name="Kirsi Kuoppamäki" userId="8763d3a6-73ff-413c-b839-93ee16fa9653" providerId="ADAL" clId="{D0C31C7C-28B9-4BDF-B5F4-8DE1DDB38A8F}" dt="2026-09-13T06:36:00.627" v="6891" actId="403"/>
          <ac:spMkLst>
            <pc:docMk/>
            <pc:sldMk cId="1097176889" sldId="260"/>
            <ac:spMk id="2" creationId="{FC91C399-407C-8BF9-2756-5E3E28B027E6}"/>
          </ac:spMkLst>
        </pc:spChg>
        <pc:spChg chg="mod">
          <ac:chgData name="Kirsi Kuoppamäki" userId="8763d3a6-73ff-413c-b839-93ee16fa9653" providerId="ADAL" clId="{D0C31C7C-28B9-4BDF-B5F4-8DE1DDB38A8F}" dt="2026-09-13T06:38:55.522" v="7161" actId="20577"/>
          <ac:spMkLst>
            <pc:docMk/>
            <pc:sldMk cId="1097176889" sldId="260"/>
            <ac:spMk id="3" creationId="{EF78A784-6301-FBEC-BD89-1DE3C66B2A11}"/>
          </ac:spMkLst>
        </pc:spChg>
        <pc:spChg chg="add ord">
          <ac:chgData name="Kirsi Kuoppamäki" userId="8763d3a6-73ff-413c-b839-93ee16fa9653" providerId="ADAL" clId="{D0C31C7C-28B9-4BDF-B5F4-8DE1DDB38A8F}" dt="2026-09-13T06:35:32.914" v="6883" actId="167"/>
          <ac:spMkLst>
            <pc:docMk/>
            <pc:sldMk cId="1097176889" sldId="260"/>
            <ac:spMk id="5" creationId="{B5468913-161C-EEF7-B12E-0E13C7CA9F03}"/>
          </ac:spMkLst>
        </pc:spChg>
        <pc:spChg chg="del mod">
          <ac:chgData name="Kirsi Kuoppamäki" userId="8763d3a6-73ff-413c-b839-93ee16fa9653" providerId="ADAL" clId="{D0C31C7C-28B9-4BDF-B5F4-8DE1DDB38A8F}" dt="2026-09-13T06:35:38.313" v="6885" actId="478"/>
          <ac:spMkLst>
            <pc:docMk/>
            <pc:sldMk cId="1097176889" sldId="260"/>
            <ac:spMk id="7" creationId="{A707775D-14AA-6822-07D8-CCAADDC056D5}"/>
          </ac:spMkLst>
        </pc:spChg>
        <pc:picChg chg="add ord">
          <ac:chgData name="Kirsi Kuoppamäki" userId="8763d3a6-73ff-413c-b839-93ee16fa9653" providerId="ADAL" clId="{D0C31C7C-28B9-4BDF-B5F4-8DE1DDB38A8F}" dt="2026-09-13T06:35:32.914" v="6883" actId="167"/>
          <ac:picMkLst>
            <pc:docMk/>
            <pc:sldMk cId="1097176889" sldId="260"/>
            <ac:picMk id="9" creationId="{9C2C3A68-D0A9-FE91-40F0-447F17E78910}"/>
          </ac:picMkLst>
        </pc:picChg>
        <pc:picChg chg="del">
          <ac:chgData name="Kirsi Kuoppamäki" userId="8763d3a6-73ff-413c-b839-93ee16fa9653" providerId="ADAL" clId="{D0C31C7C-28B9-4BDF-B5F4-8DE1DDB38A8F}" dt="2026-09-13T06:35:41.452" v="6886" actId="478"/>
          <ac:picMkLst>
            <pc:docMk/>
            <pc:sldMk cId="1097176889" sldId="260"/>
            <ac:picMk id="14" creationId="{6D09C3A0-4E56-747B-2F12-6807F1929063}"/>
          </ac:picMkLst>
        </pc:picChg>
        <pc:picChg chg="mod">
          <ac:chgData name="Kirsi Kuoppamäki" userId="8763d3a6-73ff-413c-b839-93ee16fa9653" providerId="ADAL" clId="{D0C31C7C-28B9-4BDF-B5F4-8DE1DDB38A8F}" dt="2026-09-13T06:37:34.504" v="6972" actId="1076"/>
          <ac:picMkLst>
            <pc:docMk/>
            <pc:sldMk cId="1097176889" sldId="260"/>
            <ac:picMk id="15" creationId="{C137F00F-B316-6633-2568-61F71C0B96AE}"/>
          </ac:picMkLst>
        </pc:picChg>
      </pc:sldChg>
      <pc:sldChg chg="addSp delSp modSp mod ord delAnim modAnim">
        <pc:chgData name="Kirsi Kuoppamäki" userId="8763d3a6-73ff-413c-b839-93ee16fa9653" providerId="ADAL" clId="{D0C31C7C-28B9-4BDF-B5F4-8DE1DDB38A8F}" dt="2026-09-10T07:11:15.600" v="4333" actId="1076"/>
        <pc:sldMkLst>
          <pc:docMk/>
          <pc:sldMk cId="2305398" sldId="273"/>
        </pc:sldMkLst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4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44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4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4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4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5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53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55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5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6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22.672" v="899" actId="1076"/>
          <ac:spMkLst>
            <pc:docMk/>
            <pc:sldMk cId="2305398" sldId="273"/>
            <ac:spMk id="61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65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4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04.152" v="895" actId="14100"/>
          <ac:spMkLst>
            <pc:docMk/>
            <pc:sldMk cId="2305398" sldId="273"/>
            <ac:spMk id="7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993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995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99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99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0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0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0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0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1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1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2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49.437" v="903" actId="1076"/>
          <ac:spMkLst>
            <pc:docMk/>
            <pc:sldMk cId="2305398" sldId="273"/>
            <ac:spMk id="102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4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7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090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091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096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9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09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10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03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07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11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12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14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15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0:32.966" v="900" actId="1076"/>
          <ac:spMkLst>
            <pc:docMk/>
            <pc:sldMk cId="2305398" sldId="273"/>
            <ac:spMk id="1118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03T09:41:01.651" v="905" actId="1076"/>
          <ac:spMkLst>
            <pc:docMk/>
            <pc:sldMk cId="2305398" sldId="273"/>
            <ac:spMk id="1119" creationId="{00000000-0000-0000-0000-000000000000}"/>
          </ac:spMkLst>
        </pc:spChg>
        <pc:spChg chg="add mod">
          <ac:chgData name="Kirsi Kuoppamäki" userId="8763d3a6-73ff-413c-b839-93ee16fa9653" providerId="ADAL" clId="{D0C31C7C-28B9-4BDF-B5F4-8DE1DDB38A8F}" dt="2026-09-09T07:25:20.811" v="1496" actId="403"/>
          <ac:spMkLst>
            <pc:docMk/>
            <pc:sldMk cId="2305398" sldId="273"/>
            <ac:spMk id="1122" creationId="{3DBF1ED3-17BB-10EB-2975-63F2241F93E5}"/>
          </ac:spMkLst>
        </pc:spChg>
        <pc:spChg chg="add mod">
          <ac:chgData name="Kirsi Kuoppamäki" userId="8763d3a6-73ff-413c-b839-93ee16fa9653" providerId="ADAL" clId="{D0C31C7C-28B9-4BDF-B5F4-8DE1DDB38A8F}" dt="2026-09-03T09:36:03.428" v="791" actId="1036"/>
          <ac:spMkLst>
            <pc:docMk/>
            <pc:sldMk cId="2305398" sldId="273"/>
            <ac:spMk id="1549" creationId="{76687891-32F1-D9B3-687A-179B128774C7}"/>
          </ac:spMkLst>
        </pc:spChg>
        <pc:spChg chg="add mod">
          <ac:chgData name="Kirsi Kuoppamäki" userId="8763d3a6-73ff-413c-b839-93ee16fa9653" providerId="ADAL" clId="{D0C31C7C-28B9-4BDF-B5F4-8DE1DDB38A8F}" dt="2026-09-03T09:41:18.580" v="907" actId="14100"/>
          <ac:spMkLst>
            <pc:docMk/>
            <pc:sldMk cId="2305398" sldId="273"/>
            <ac:spMk id="1551" creationId="{5D55849B-2174-6D55-2DD7-04659F09D328}"/>
          </ac:spMkLst>
        </pc:spChg>
        <pc:spChg chg="add mod">
          <ac:chgData name="Kirsi Kuoppamäki" userId="8763d3a6-73ff-413c-b839-93ee16fa9653" providerId="ADAL" clId="{D0C31C7C-28B9-4BDF-B5F4-8DE1DDB38A8F}" dt="2026-09-03T09:42:14.620" v="982" actId="14100"/>
          <ac:spMkLst>
            <pc:docMk/>
            <pc:sldMk cId="2305398" sldId="273"/>
            <ac:spMk id="1555" creationId="{D08F505C-D1C4-F3D8-2399-CD1D2D60FAF7}"/>
          </ac:spMkLst>
        </pc:spChg>
        <pc:picChg chg="add mod">
          <ac:chgData name="Kirsi Kuoppamäki" userId="8763d3a6-73ff-413c-b839-93ee16fa9653" providerId="ADAL" clId="{D0C31C7C-28B9-4BDF-B5F4-8DE1DDB38A8F}" dt="2026-09-10T07:11:09.882" v="4331" actId="14100"/>
          <ac:picMkLst>
            <pc:docMk/>
            <pc:sldMk cId="2305398" sldId="273"/>
            <ac:picMk id="1124" creationId="{D3539EE7-2560-39DB-369A-794527BF6B3E}"/>
          </ac:picMkLst>
        </pc:picChg>
        <pc:picChg chg="add del mod">
          <ac:chgData name="Kirsi Kuoppamäki" userId="8763d3a6-73ff-413c-b839-93ee16fa9653" providerId="ADAL" clId="{D0C31C7C-28B9-4BDF-B5F4-8DE1DDB38A8F}" dt="2026-09-03T09:41:37.175" v="910" actId="1076"/>
          <ac:picMkLst>
            <pc:docMk/>
            <pc:sldMk cId="2305398" sldId="273"/>
            <ac:picMk id="1255" creationId="{70C29720-4F21-AAB3-CC0A-7E58D4C91CE5}"/>
          </ac:picMkLst>
        </pc:picChg>
        <pc:picChg chg="add mod">
          <ac:chgData name="Kirsi Kuoppamäki" userId="8763d3a6-73ff-413c-b839-93ee16fa9653" providerId="ADAL" clId="{D0C31C7C-28B9-4BDF-B5F4-8DE1DDB38A8F}" dt="2026-09-10T07:11:15.600" v="4333" actId="1076"/>
          <ac:picMkLst>
            <pc:docMk/>
            <pc:sldMk cId="2305398" sldId="273"/>
            <ac:picMk id="1553" creationId="{9A335DE1-3C73-859F-359B-947BCC2E5BEB}"/>
          </ac:picMkLst>
        </pc:picChg>
      </pc:sldChg>
      <pc:sldChg chg="addSp delSp modSp mod ord">
        <pc:chgData name="Kirsi Kuoppamäki" userId="8763d3a6-73ff-413c-b839-93ee16fa9653" providerId="ADAL" clId="{D0C31C7C-28B9-4BDF-B5F4-8DE1DDB38A8F}" dt="2026-09-10T07:41:04.544" v="5082" actId="1035"/>
        <pc:sldMkLst>
          <pc:docMk/>
          <pc:sldMk cId="2829569478" sldId="274"/>
        </pc:sldMkLst>
        <pc:spChg chg="add mod">
          <ac:chgData name="Kirsi Kuoppamäki" userId="8763d3a6-73ff-413c-b839-93ee16fa9653" providerId="ADAL" clId="{D0C31C7C-28B9-4BDF-B5F4-8DE1DDB38A8F}" dt="2026-09-10T06:30:56.167" v="3608" actId="114"/>
          <ac:spMkLst>
            <pc:docMk/>
            <pc:sldMk cId="2829569478" sldId="274"/>
            <ac:spMk id="3" creationId="{36AF7040-BEA1-4677-0B4D-41088502DCF8}"/>
          </ac:spMkLst>
        </pc:spChg>
        <pc:spChg chg="add mod">
          <ac:chgData name="Kirsi Kuoppamäki" userId="8763d3a6-73ff-413c-b839-93ee16fa9653" providerId="ADAL" clId="{D0C31C7C-28B9-4BDF-B5F4-8DE1DDB38A8F}" dt="2026-09-10T06:59:48.687" v="4104" actId="6549"/>
          <ac:spMkLst>
            <pc:docMk/>
            <pc:sldMk cId="2829569478" sldId="274"/>
            <ac:spMk id="4" creationId="{96807E23-A1A3-A9B2-9C56-F2D8E6FCD689}"/>
          </ac:spMkLst>
        </pc:spChg>
        <pc:spChg chg="mod">
          <ac:chgData name="Kirsi Kuoppamäki" userId="8763d3a6-73ff-413c-b839-93ee16fa9653" providerId="ADAL" clId="{D0C31C7C-28B9-4BDF-B5F4-8DE1DDB38A8F}" dt="2026-09-09T08:44:07.933" v="2877" actId="1582"/>
          <ac:spMkLst>
            <pc:docMk/>
            <pc:sldMk cId="2829569478" sldId="274"/>
            <ac:spMk id="6" creationId="{00000000-0000-0000-0000-000000000000}"/>
          </ac:spMkLst>
        </pc:spChg>
        <pc:spChg chg="add mod">
          <ac:chgData name="Kirsi Kuoppamäki" userId="8763d3a6-73ff-413c-b839-93ee16fa9653" providerId="ADAL" clId="{D0C31C7C-28B9-4BDF-B5F4-8DE1DDB38A8F}" dt="2026-09-10T07:41:04.544" v="5082" actId="1035"/>
          <ac:spMkLst>
            <pc:docMk/>
            <pc:sldMk cId="2829569478" sldId="274"/>
            <ac:spMk id="7" creationId="{C382A133-10D2-E732-BFCA-084721A8EFF3}"/>
          </ac:spMkLst>
        </pc:spChg>
      </pc:sldChg>
      <pc:sldChg chg="addSp modSp add mod">
        <pc:chgData name="Kirsi Kuoppamäki" userId="8763d3a6-73ff-413c-b839-93ee16fa9653" providerId="ADAL" clId="{D0C31C7C-28B9-4BDF-B5F4-8DE1DDB38A8F}" dt="2026-09-13T06:39:14.031" v="7162" actId="113"/>
        <pc:sldMkLst>
          <pc:docMk/>
          <pc:sldMk cId="2655253455" sldId="428"/>
        </pc:sldMkLst>
        <pc:spChg chg="add">
          <ac:chgData name="Kirsi Kuoppamäki" userId="8763d3a6-73ff-413c-b839-93ee16fa9653" providerId="ADAL" clId="{D0C31C7C-28B9-4BDF-B5F4-8DE1DDB38A8F}" dt="2026-09-10T08:14:13.257" v="5611" actId="22"/>
          <ac:spMkLst>
            <pc:docMk/>
            <pc:sldMk cId="2655253455" sldId="428"/>
            <ac:spMk id="5" creationId="{318CE361-6844-41F5-A5D4-C2AA7CDD5AEE}"/>
          </ac:spMkLst>
        </pc:spChg>
        <pc:spChg chg="mod">
          <ac:chgData name="Kirsi Kuoppamäki" userId="8763d3a6-73ff-413c-b839-93ee16fa9653" providerId="ADAL" clId="{D0C31C7C-28B9-4BDF-B5F4-8DE1DDB38A8F}" dt="2026-09-10T07:41:30.934" v="5090" actId="1036"/>
          <ac:spMkLst>
            <pc:docMk/>
            <pc:sldMk cId="2655253455" sldId="428"/>
            <ac:spMk id="12" creationId="{089E7CEE-F623-46C6-C918-67842FAA6906}"/>
          </ac:spMkLst>
        </pc:spChg>
        <pc:spChg chg="mod">
          <ac:chgData name="Kirsi Kuoppamäki" userId="8763d3a6-73ff-413c-b839-93ee16fa9653" providerId="ADAL" clId="{D0C31C7C-28B9-4BDF-B5F4-8DE1DDB38A8F}" dt="2026-09-13T06:39:14.031" v="7162" actId="113"/>
          <ac:spMkLst>
            <pc:docMk/>
            <pc:sldMk cId="2655253455" sldId="428"/>
            <ac:spMk id="25" creationId="{D6F7B768-6F07-574B-860C-4E1A6E1FCF9A}"/>
          </ac:spMkLst>
        </pc:spChg>
      </pc:sldChg>
      <pc:sldChg chg="addSp add mod">
        <pc:chgData name="Kirsi Kuoppamäki" userId="8763d3a6-73ff-413c-b839-93ee16fa9653" providerId="ADAL" clId="{D0C31C7C-28B9-4BDF-B5F4-8DE1DDB38A8F}" dt="2026-09-10T08:14:19.337" v="5614" actId="22"/>
        <pc:sldMkLst>
          <pc:docMk/>
          <pc:sldMk cId="2188251052" sldId="453"/>
        </pc:sldMkLst>
        <pc:spChg chg="add">
          <ac:chgData name="Kirsi Kuoppamäki" userId="8763d3a6-73ff-413c-b839-93ee16fa9653" providerId="ADAL" clId="{D0C31C7C-28B9-4BDF-B5F4-8DE1DDB38A8F}" dt="2026-09-10T08:14:19.337" v="5614" actId="22"/>
          <ac:spMkLst>
            <pc:docMk/>
            <pc:sldMk cId="2188251052" sldId="453"/>
            <ac:spMk id="3" creationId="{9C3513A8-6D14-DF6E-1EDC-B9EC73B15988}"/>
          </ac:spMkLst>
        </pc:spChg>
      </pc:sldChg>
      <pc:sldChg chg="addSp delSp modSp add mod">
        <pc:chgData name="Kirsi Kuoppamäki" userId="8763d3a6-73ff-413c-b839-93ee16fa9653" providerId="ADAL" clId="{D0C31C7C-28B9-4BDF-B5F4-8DE1DDB38A8F}" dt="2026-09-11T10:22:57.571" v="6774" actId="1076"/>
        <pc:sldMkLst>
          <pc:docMk/>
          <pc:sldMk cId="3975820750" sldId="457"/>
        </pc:sldMkLst>
        <pc:spChg chg="add">
          <ac:chgData name="Kirsi Kuoppamäki" userId="8763d3a6-73ff-413c-b839-93ee16fa9653" providerId="ADAL" clId="{D0C31C7C-28B9-4BDF-B5F4-8DE1DDB38A8F}" dt="2026-09-10T08:14:15.882" v="5613" actId="22"/>
          <ac:spMkLst>
            <pc:docMk/>
            <pc:sldMk cId="3975820750" sldId="457"/>
            <ac:spMk id="15" creationId="{F4FD95BB-AEBF-5699-3C46-D56FD0EE88EE}"/>
          </ac:spMkLst>
        </pc:spChg>
        <pc:picChg chg="add mod ord">
          <ac:chgData name="Kirsi Kuoppamäki" userId="8763d3a6-73ff-413c-b839-93ee16fa9653" providerId="ADAL" clId="{D0C31C7C-28B9-4BDF-B5F4-8DE1DDB38A8F}" dt="2026-09-11T10:21:25.469" v="6765" actId="167"/>
          <ac:picMkLst>
            <pc:docMk/>
            <pc:sldMk cId="3975820750" sldId="457"/>
            <ac:picMk id="17" creationId="{0B27C6DF-B372-6AE7-DD4A-9775412A09FF}"/>
          </ac:picMkLst>
        </pc:picChg>
        <pc:picChg chg="add mod">
          <ac:chgData name="Kirsi Kuoppamäki" userId="8763d3a6-73ff-413c-b839-93ee16fa9653" providerId="ADAL" clId="{D0C31C7C-28B9-4BDF-B5F4-8DE1DDB38A8F}" dt="2026-09-11T10:22:57.571" v="6774" actId="1076"/>
          <ac:picMkLst>
            <pc:docMk/>
            <pc:sldMk cId="3975820750" sldId="457"/>
            <ac:picMk id="19" creationId="{95AC69CD-3D68-D99B-4650-8C69B9007116}"/>
          </ac:picMkLst>
        </pc:picChg>
      </pc:sldChg>
      <pc:sldChg chg="addSp delSp modSp add mod">
        <pc:chgData name="Kirsi Kuoppamäki" userId="8763d3a6-73ff-413c-b839-93ee16fa9653" providerId="ADAL" clId="{D0C31C7C-28B9-4BDF-B5F4-8DE1DDB38A8F}" dt="2026-09-10T08:14:24.627" v="5617" actId="22"/>
        <pc:sldMkLst>
          <pc:docMk/>
          <pc:sldMk cId="198720614" sldId="458"/>
        </pc:sldMkLst>
        <pc:spChg chg="mod">
          <ac:chgData name="Kirsi Kuoppamäki" userId="8763d3a6-73ff-413c-b839-93ee16fa9653" providerId="ADAL" clId="{D0C31C7C-28B9-4BDF-B5F4-8DE1DDB38A8F}" dt="2026-09-07T11:21:49.798" v="1148" actId="20577"/>
          <ac:spMkLst>
            <pc:docMk/>
            <pc:sldMk cId="198720614" sldId="458"/>
            <ac:spMk id="4" creationId="{C003C8CB-46FD-6440-334E-524127DA4AFC}"/>
          </ac:spMkLst>
        </pc:spChg>
        <pc:spChg chg="add">
          <ac:chgData name="Kirsi Kuoppamäki" userId="8763d3a6-73ff-413c-b839-93ee16fa9653" providerId="ADAL" clId="{D0C31C7C-28B9-4BDF-B5F4-8DE1DDB38A8F}" dt="2026-09-10T08:14:24.627" v="5617" actId="22"/>
          <ac:spMkLst>
            <pc:docMk/>
            <pc:sldMk cId="198720614" sldId="458"/>
            <ac:spMk id="6" creationId="{168DD3C1-74D9-4985-2FEB-040F60542D5D}"/>
          </ac:spMkLst>
        </pc:spChg>
        <pc:spChg chg="add">
          <ac:chgData name="Kirsi Kuoppamäki" userId="8763d3a6-73ff-413c-b839-93ee16fa9653" providerId="ADAL" clId="{D0C31C7C-28B9-4BDF-B5F4-8DE1DDB38A8F}" dt="2026-09-07T11:54:12.782" v="1368" actId="22"/>
          <ac:spMkLst>
            <pc:docMk/>
            <pc:sldMk cId="198720614" sldId="458"/>
            <ac:spMk id="7" creationId="{094A53AF-838F-91BA-7A2F-0BF77A2C4CD4}"/>
          </ac:spMkLst>
        </pc:spChg>
      </pc:sldChg>
      <pc:sldChg chg="addSp add mod">
        <pc:chgData name="Kirsi Kuoppamäki" userId="8763d3a6-73ff-413c-b839-93ee16fa9653" providerId="ADAL" clId="{D0C31C7C-28B9-4BDF-B5F4-8DE1DDB38A8F}" dt="2026-09-10T08:14:20.740" v="5615" actId="22"/>
        <pc:sldMkLst>
          <pc:docMk/>
          <pc:sldMk cId="3842397329" sldId="463"/>
        </pc:sldMkLst>
        <pc:spChg chg="add">
          <ac:chgData name="Kirsi Kuoppamäki" userId="8763d3a6-73ff-413c-b839-93ee16fa9653" providerId="ADAL" clId="{D0C31C7C-28B9-4BDF-B5F4-8DE1DDB38A8F}" dt="2026-09-10T08:14:20.740" v="5615" actId="22"/>
          <ac:spMkLst>
            <pc:docMk/>
            <pc:sldMk cId="3842397329" sldId="463"/>
            <ac:spMk id="3" creationId="{B9202A34-41F4-EA4F-8756-DEFAA6100E1F}"/>
          </ac:spMkLst>
        </pc:spChg>
      </pc:sldChg>
      <pc:sldChg chg="addSp delSp modSp mod ord">
        <pc:chgData name="Kirsi Kuoppamäki" userId="8763d3a6-73ff-413c-b839-93ee16fa9653" providerId="ADAL" clId="{D0C31C7C-28B9-4BDF-B5F4-8DE1DDB38A8F}" dt="2026-09-13T06:27:50.743" v="6868" actId="14100"/>
        <pc:sldMkLst>
          <pc:docMk/>
          <pc:sldMk cId="112444999" sldId="489"/>
        </pc:sldMkLst>
        <pc:spChg chg="mod">
          <ac:chgData name="Kirsi Kuoppamäki" userId="8763d3a6-73ff-413c-b839-93ee16fa9653" providerId="ADAL" clId="{D0C31C7C-28B9-4BDF-B5F4-8DE1DDB38A8F}" dt="2026-09-10T07:22:27.140" v="4544" actId="14100"/>
          <ac:spMkLst>
            <pc:docMk/>
            <pc:sldMk cId="112444999" sldId="489"/>
            <ac:spMk id="4" creationId="{49DB4330-6797-A951-2825-44EDF615FA95}"/>
          </ac:spMkLst>
        </pc:spChg>
        <pc:spChg chg="add">
          <ac:chgData name="Kirsi Kuoppamäki" userId="8763d3a6-73ff-413c-b839-93ee16fa9653" providerId="ADAL" clId="{D0C31C7C-28B9-4BDF-B5F4-8DE1DDB38A8F}" dt="2026-09-07T11:53:40.878" v="1358" actId="22"/>
          <ac:spMkLst>
            <pc:docMk/>
            <pc:sldMk cId="112444999" sldId="489"/>
            <ac:spMk id="5" creationId="{90A88DE8-6FCF-CEDD-BE48-CC4EC0CC9C92}"/>
          </ac:spMkLst>
        </pc:spChg>
        <pc:spChg chg="mod">
          <ac:chgData name="Kirsi Kuoppamäki" userId="8763d3a6-73ff-413c-b839-93ee16fa9653" providerId="ADAL" clId="{D0C31C7C-28B9-4BDF-B5F4-8DE1DDB38A8F}" dt="2026-09-10T11:29:26.694" v="6734" actId="20577"/>
          <ac:spMkLst>
            <pc:docMk/>
            <pc:sldMk cId="112444999" sldId="489"/>
            <ac:spMk id="7" creationId="{D5F53F26-74F6-2357-9EF3-5C1D38F2C3E3}"/>
          </ac:spMkLst>
        </pc:spChg>
        <pc:spChg chg="add mod">
          <ac:chgData name="Kirsi Kuoppamäki" userId="8763d3a6-73ff-413c-b839-93ee16fa9653" providerId="ADAL" clId="{D0C31C7C-28B9-4BDF-B5F4-8DE1DDB38A8F}" dt="2026-09-11T10:55:34.620" v="6825" actId="6549"/>
          <ac:spMkLst>
            <pc:docMk/>
            <pc:sldMk cId="112444999" sldId="489"/>
            <ac:spMk id="12" creationId="{EE43E4EA-2382-FD4E-130B-9401278D736B}"/>
          </ac:spMkLst>
        </pc:spChg>
        <pc:spChg chg="add mod">
          <ac:chgData name="Kirsi Kuoppamäki" userId="8763d3a6-73ff-413c-b839-93ee16fa9653" providerId="ADAL" clId="{D0C31C7C-28B9-4BDF-B5F4-8DE1DDB38A8F}" dt="2026-09-11T10:55:37.741" v="6828" actId="6549"/>
          <ac:spMkLst>
            <pc:docMk/>
            <pc:sldMk cId="112444999" sldId="489"/>
            <ac:spMk id="17" creationId="{BF8E1FB0-4AA2-F36B-91C8-E46BDC2B6725}"/>
          </ac:spMkLst>
        </pc:spChg>
        <pc:spChg chg="add">
          <ac:chgData name="Kirsi Kuoppamäki" userId="8763d3a6-73ff-413c-b839-93ee16fa9653" providerId="ADAL" clId="{D0C31C7C-28B9-4BDF-B5F4-8DE1DDB38A8F}" dt="2026-09-10T08:14:00.924" v="5606" actId="22"/>
          <ac:spMkLst>
            <pc:docMk/>
            <pc:sldMk cId="112444999" sldId="489"/>
            <ac:spMk id="19" creationId="{2A8C1A6D-AF2C-FB39-9032-07A8BA6FFDE0}"/>
          </ac:spMkLst>
        </pc:spChg>
        <pc:spChg chg="add mod">
          <ac:chgData name="Kirsi Kuoppamäki" userId="8763d3a6-73ff-413c-b839-93ee16fa9653" providerId="ADAL" clId="{D0C31C7C-28B9-4BDF-B5F4-8DE1DDB38A8F}" dt="2026-09-13T06:27:50.743" v="6868" actId="14100"/>
          <ac:spMkLst>
            <pc:docMk/>
            <pc:sldMk cId="112444999" sldId="489"/>
            <ac:spMk id="21" creationId="{B98C42B8-11E2-9E7A-966C-76DAF1538930}"/>
          </ac:spMkLst>
        </pc:spChg>
        <pc:picChg chg="ord">
          <ac:chgData name="Kirsi Kuoppamäki" userId="8763d3a6-73ff-413c-b839-93ee16fa9653" providerId="ADAL" clId="{D0C31C7C-28B9-4BDF-B5F4-8DE1DDB38A8F}" dt="2026-09-09T07:32:31.755" v="1515" actId="166"/>
          <ac:picMkLst>
            <pc:docMk/>
            <pc:sldMk cId="112444999" sldId="489"/>
            <ac:picMk id="3" creationId="{4E59D31B-7502-A078-378F-E396ADF1B95A}"/>
          </ac:picMkLst>
        </pc:picChg>
        <pc:picChg chg="add mod ord">
          <ac:chgData name="Kirsi Kuoppamäki" userId="8763d3a6-73ff-413c-b839-93ee16fa9653" providerId="ADAL" clId="{D0C31C7C-28B9-4BDF-B5F4-8DE1DDB38A8F}" dt="2026-09-10T10:44:15.453" v="6715" actId="1076"/>
          <ac:picMkLst>
            <pc:docMk/>
            <pc:sldMk cId="112444999" sldId="489"/>
            <ac:picMk id="6" creationId="{9F6A517F-7AB0-2889-C1AD-356EBBE89136}"/>
          </ac:picMkLst>
        </pc:picChg>
        <pc:picChg chg="add mod">
          <ac:chgData name="Kirsi Kuoppamäki" userId="8763d3a6-73ff-413c-b839-93ee16fa9653" providerId="ADAL" clId="{D0C31C7C-28B9-4BDF-B5F4-8DE1DDB38A8F}" dt="2026-09-10T07:24:01.658" v="4645" actId="14100"/>
          <ac:picMkLst>
            <pc:docMk/>
            <pc:sldMk cId="112444999" sldId="489"/>
            <ac:picMk id="11" creationId="{C4B0920A-D0E7-B11D-3A52-146AC6BE3FE4}"/>
          </ac:picMkLst>
        </pc:picChg>
      </pc:sldChg>
      <pc:sldChg chg="addSp delSp mod ord delAnim">
        <pc:chgData name="Kirsi Kuoppamäki" userId="8763d3a6-73ff-413c-b839-93ee16fa9653" providerId="ADAL" clId="{D0C31C7C-28B9-4BDF-B5F4-8DE1DDB38A8F}" dt="2026-09-13T06:33:42.282" v="6878"/>
        <pc:sldMkLst>
          <pc:docMk/>
          <pc:sldMk cId="1753229215" sldId="491"/>
        </pc:sldMkLst>
        <pc:spChg chg="add">
          <ac:chgData name="Kirsi Kuoppamäki" userId="8763d3a6-73ff-413c-b839-93ee16fa9653" providerId="ADAL" clId="{D0C31C7C-28B9-4BDF-B5F4-8DE1DDB38A8F}" dt="2026-09-07T11:53:45.516" v="1360" actId="22"/>
          <ac:spMkLst>
            <pc:docMk/>
            <pc:sldMk cId="1753229215" sldId="491"/>
            <ac:spMk id="5" creationId="{A78BF2E8-4DB1-B720-89AE-B79121D22F1A}"/>
          </ac:spMkLst>
        </pc:spChg>
        <pc:spChg chg="add">
          <ac:chgData name="Kirsi Kuoppamäki" userId="8763d3a6-73ff-413c-b839-93ee16fa9653" providerId="ADAL" clId="{D0C31C7C-28B9-4BDF-B5F4-8DE1DDB38A8F}" dt="2026-09-10T08:14:08.859" v="5610" actId="22"/>
          <ac:spMkLst>
            <pc:docMk/>
            <pc:sldMk cId="1753229215" sldId="491"/>
            <ac:spMk id="6" creationId="{39817643-7E89-217C-686B-9C3E30495991}"/>
          </ac:spMkLst>
        </pc:spChg>
      </pc:sldChg>
      <pc:sldChg chg="addSp delSp modSp mod ord">
        <pc:chgData name="Kirsi Kuoppamäki" userId="8763d3a6-73ff-413c-b839-93ee16fa9653" providerId="ADAL" clId="{D0C31C7C-28B9-4BDF-B5F4-8DE1DDB38A8F}" dt="2026-09-10T06:14:40.918" v="3260" actId="478"/>
        <pc:sldMkLst>
          <pc:docMk/>
          <pc:sldMk cId="2571592536" sldId="497"/>
        </pc:sldMkLst>
        <pc:spChg chg="mod">
          <ac:chgData name="Kirsi Kuoppamäki" userId="8763d3a6-73ff-413c-b839-93ee16fa9653" providerId="ADAL" clId="{D0C31C7C-28B9-4BDF-B5F4-8DE1DDB38A8F}" dt="2026-09-09T07:30:05.915" v="1501" actId="6549"/>
          <ac:spMkLst>
            <pc:docMk/>
            <pc:sldMk cId="2571592536" sldId="497"/>
            <ac:spMk id="10" creationId="{63A9C054-16A3-164C-B0E9-B8565DD7DC1E}"/>
          </ac:spMkLst>
        </pc:spChg>
        <pc:picChg chg="mod">
          <ac:chgData name="Kirsi Kuoppamäki" userId="8763d3a6-73ff-413c-b839-93ee16fa9653" providerId="ADAL" clId="{D0C31C7C-28B9-4BDF-B5F4-8DE1DDB38A8F}" dt="2026-09-09T06:22:09.247" v="1385" actId="14100"/>
          <ac:picMkLst>
            <pc:docMk/>
            <pc:sldMk cId="2571592536" sldId="497"/>
            <ac:picMk id="2" creationId="{00000000-0000-0000-0000-000000000000}"/>
          </ac:picMkLst>
        </pc:picChg>
      </pc:sldChg>
      <pc:sldChg chg="addSp delSp mod ord">
        <pc:chgData name="Kirsi Kuoppamäki" userId="8763d3a6-73ff-413c-b839-93ee16fa9653" providerId="ADAL" clId="{D0C31C7C-28B9-4BDF-B5F4-8DE1DDB38A8F}" dt="2026-09-13T06:26:59.747" v="6864"/>
        <pc:sldMkLst>
          <pc:docMk/>
          <pc:sldMk cId="403092521" sldId="502"/>
        </pc:sldMkLst>
      </pc:sldChg>
      <pc:sldChg chg="addSp delSp modSp mod ord">
        <pc:chgData name="Kirsi Kuoppamäki" userId="8763d3a6-73ff-413c-b839-93ee16fa9653" providerId="ADAL" clId="{D0C31C7C-28B9-4BDF-B5F4-8DE1DDB38A8F}" dt="2026-09-13T06:35:03.151" v="6880"/>
        <pc:sldMkLst>
          <pc:docMk/>
          <pc:sldMk cId="1555085174" sldId="503"/>
        </pc:sldMkLst>
        <pc:spChg chg="mod">
          <ac:chgData name="Kirsi Kuoppamäki" userId="8763d3a6-73ff-413c-b839-93ee16fa9653" providerId="ADAL" clId="{D0C31C7C-28B9-4BDF-B5F4-8DE1DDB38A8F}" dt="2026-09-10T08:19:10.423" v="5836" actId="14100"/>
          <ac:spMkLst>
            <pc:docMk/>
            <pc:sldMk cId="1555085174" sldId="503"/>
            <ac:spMk id="2" creationId="{01DB6650-9C79-BE19-62A6-99E0BA372D8A}"/>
          </ac:spMkLst>
        </pc:spChg>
        <pc:spChg chg="mod">
          <ac:chgData name="Kirsi Kuoppamäki" userId="8763d3a6-73ff-413c-b839-93ee16fa9653" providerId="ADAL" clId="{D0C31C7C-28B9-4BDF-B5F4-8DE1DDB38A8F}" dt="2026-09-10T08:19:59.834" v="5841" actId="113"/>
          <ac:spMkLst>
            <pc:docMk/>
            <pc:sldMk cId="1555085174" sldId="503"/>
            <ac:spMk id="8" creationId="{130C75C8-DED5-533F-2F38-4EF16CA2AF91}"/>
          </ac:spMkLst>
        </pc:spChg>
        <pc:spChg chg="mod">
          <ac:chgData name="Kirsi Kuoppamäki" userId="8763d3a6-73ff-413c-b839-93ee16fa9653" providerId="ADAL" clId="{D0C31C7C-28B9-4BDF-B5F4-8DE1DDB38A8F}" dt="2026-09-10T08:19:24.537" v="5837" actId="113"/>
          <ac:spMkLst>
            <pc:docMk/>
            <pc:sldMk cId="1555085174" sldId="503"/>
            <ac:spMk id="10" creationId="{3CC88901-F6ED-6AC1-9D34-6B566224495D}"/>
          </ac:spMkLst>
        </pc:spChg>
        <pc:spChg chg="add">
          <ac:chgData name="Kirsi Kuoppamäki" userId="8763d3a6-73ff-413c-b839-93ee16fa9653" providerId="ADAL" clId="{D0C31C7C-28B9-4BDF-B5F4-8DE1DDB38A8F}" dt="2026-09-10T08:19:24.609" v="5838" actId="22"/>
          <ac:spMkLst>
            <pc:docMk/>
            <pc:sldMk cId="1555085174" sldId="503"/>
            <ac:spMk id="12" creationId="{3C3EA152-B284-3D85-7AD7-472598868CCB}"/>
          </ac:spMkLst>
        </pc:spChg>
      </pc:sldChg>
      <pc:sldChg chg="addSp delSp modSp mod ord">
        <pc:chgData name="Kirsi Kuoppamäki" userId="8763d3a6-73ff-413c-b839-93ee16fa9653" providerId="ADAL" clId="{D0C31C7C-28B9-4BDF-B5F4-8DE1DDB38A8F}" dt="2026-09-10T08:13:58.759" v="5605" actId="22"/>
        <pc:sldMkLst>
          <pc:docMk/>
          <pc:sldMk cId="1562230446" sldId="506"/>
        </pc:sldMkLst>
        <pc:spChg chg="mod">
          <ac:chgData name="Kirsi Kuoppamäki" userId="8763d3a6-73ff-413c-b839-93ee16fa9653" providerId="ADAL" clId="{D0C31C7C-28B9-4BDF-B5F4-8DE1DDB38A8F}" dt="2026-09-09T08:50:34.997" v="3023" actId="20577"/>
          <ac:spMkLst>
            <pc:docMk/>
            <pc:sldMk cId="1562230446" sldId="506"/>
            <ac:spMk id="4" creationId="{67E2931E-6914-0B70-0DB9-17FFAEC28B5C}"/>
          </ac:spMkLst>
        </pc:spChg>
        <pc:spChg chg="mod">
          <ac:chgData name="Kirsi Kuoppamäki" userId="8763d3a6-73ff-413c-b839-93ee16fa9653" providerId="ADAL" clId="{D0C31C7C-28B9-4BDF-B5F4-8DE1DDB38A8F}" dt="2026-09-09T09:23:20.841" v="3072" actId="1076"/>
          <ac:spMkLst>
            <pc:docMk/>
            <pc:sldMk cId="1562230446" sldId="506"/>
            <ac:spMk id="5" creationId="{00000000-0000-0000-0000-000000000000}"/>
          </ac:spMkLst>
        </pc:spChg>
        <pc:spChg chg="mod">
          <ac:chgData name="Kirsi Kuoppamäki" userId="8763d3a6-73ff-413c-b839-93ee16fa9653" providerId="ADAL" clId="{D0C31C7C-28B9-4BDF-B5F4-8DE1DDB38A8F}" dt="2026-09-10T07:14:12.697" v="4377" actId="20577"/>
          <ac:spMkLst>
            <pc:docMk/>
            <pc:sldMk cId="1562230446" sldId="506"/>
            <ac:spMk id="7" creationId="{34A29AC4-A2C1-D8BE-6D54-28391BB38931}"/>
          </ac:spMkLst>
        </pc:spChg>
        <pc:spChg chg="add">
          <ac:chgData name="Kirsi Kuoppamäki" userId="8763d3a6-73ff-413c-b839-93ee16fa9653" providerId="ADAL" clId="{D0C31C7C-28B9-4BDF-B5F4-8DE1DDB38A8F}" dt="2026-09-07T11:53:38.495" v="1357" actId="22"/>
          <ac:spMkLst>
            <pc:docMk/>
            <pc:sldMk cId="1562230446" sldId="506"/>
            <ac:spMk id="8" creationId="{1FAE27B8-EDB4-F0BF-5CE3-9145B461C29B}"/>
          </ac:spMkLst>
        </pc:spChg>
        <pc:spChg chg="mod">
          <ac:chgData name="Kirsi Kuoppamäki" userId="8763d3a6-73ff-413c-b839-93ee16fa9653" providerId="ADAL" clId="{D0C31C7C-28B9-4BDF-B5F4-8DE1DDB38A8F}" dt="2026-09-10T07:40:34.524" v="5073" actId="1038"/>
          <ac:spMkLst>
            <pc:docMk/>
            <pc:sldMk cId="1562230446" sldId="506"/>
            <ac:spMk id="10" creationId="{29EB1990-FBEE-11E4-4971-F43C8D2AE5E4}"/>
          </ac:spMkLst>
        </pc:spChg>
        <pc:spChg chg="add">
          <ac:chgData name="Kirsi Kuoppamäki" userId="8763d3a6-73ff-413c-b839-93ee16fa9653" providerId="ADAL" clId="{D0C31C7C-28B9-4BDF-B5F4-8DE1DDB38A8F}" dt="2026-09-10T08:13:58.759" v="5605" actId="22"/>
          <ac:spMkLst>
            <pc:docMk/>
            <pc:sldMk cId="1562230446" sldId="506"/>
            <ac:spMk id="13" creationId="{C66322CC-B739-AB9A-A060-8441CCA180CF}"/>
          </ac:spMkLst>
        </pc:spChg>
        <pc:spChg chg="mod">
          <ac:chgData name="Kirsi Kuoppamäki" userId="8763d3a6-73ff-413c-b839-93ee16fa9653" providerId="ADAL" clId="{D0C31C7C-28B9-4BDF-B5F4-8DE1DDB38A8F}" dt="2026-09-10T07:13:47.043" v="4358" actId="14100"/>
          <ac:spMkLst>
            <pc:docMk/>
            <pc:sldMk cId="1562230446" sldId="506"/>
            <ac:spMk id="15" creationId="{34A29AC4-A2C1-D8BE-6D54-28391BB38931}"/>
          </ac:spMkLst>
        </pc:spChg>
        <pc:picChg chg="mod">
          <ac:chgData name="Kirsi Kuoppamäki" userId="8763d3a6-73ff-413c-b839-93ee16fa9653" providerId="ADAL" clId="{D0C31C7C-28B9-4BDF-B5F4-8DE1DDB38A8F}" dt="2026-09-09T09:23:11.558" v="3067" actId="14100"/>
          <ac:picMkLst>
            <pc:docMk/>
            <pc:sldMk cId="1562230446" sldId="506"/>
            <ac:picMk id="2" creationId="{00000000-0000-0000-0000-000000000000}"/>
          </ac:picMkLst>
        </pc:picChg>
      </pc:sldChg>
      <pc:sldChg chg="addSp delSp modSp mod ord modClrScheme chgLayout">
        <pc:chgData name="Kirsi Kuoppamäki" userId="8763d3a6-73ff-413c-b839-93ee16fa9653" providerId="ADAL" clId="{D0C31C7C-28B9-4BDF-B5F4-8DE1DDB38A8F}" dt="2026-09-10T08:14:05.899" v="5609" actId="22"/>
        <pc:sldMkLst>
          <pc:docMk/>
          <pc:sldMk cId="1697619173" sldId="512"/>
        </pc:sldMkLst>
        <pc:spChg chg="mod ord">
          <ac:chgData name="Kirsi Kuoppamäki" userId="8763d3a6-73ff-413c-b839-93ee16fa9653" providerId="ADAL" clId="{D0C31C7C-28B9-4BDF-B5F4-8DE1DDB38A8F}" dt="2026-09-10T07:42:56.490" v="5107" actId="14100"/>
          <ac:spMkLst>
            <pc:docMk/>
            <pc:sldMk cId="1697619173" sldId="512"/>
            <ac:spMk id="3" creationId="{44D90FB8-FAAF-292E-2FE6-3BEC346A087E}"/>
          </ac:spMkLst>
        </pc:spChg>
        <pc:spChg chg="mod ord">
          <ac:chgData name="Kirsi Kuoppamäki" userId="8763d3a6-73ff-413c-b839-93ee16fa9653" providerId="ADAL" clId="{D0C31C7C-28B9-4BDF-B5F4-8DE1DDB38A8F}" dt="2026-09-10T07:42:53.148" v="5106" actId="14100"/>
          <ac:spMkLst>
            <pc:docMk/>
            <pc:sldMk cId="1697619173" sldId="512"/>
            <ac:spMk id="4" creationId="{C6626F6B-D501-06BD-1512-DF1FC7B2DE87}"/>
          </ac:spMkLst>
        </pc:spChg>
        <pc:spChg chg="add">
          <ac:chgData name="Kirsi Kuoppamäki" userId="8763d3a6-73ff-413c-b839-93ee16fa9653" providerId="ADAL" clId="{D0C31C7C-28B9-4BDF-B5F4-8DE1DDB38A8F}" dt="2026-09-07T11:53:58.210" v="1365" actId="22"/>
          <ac:spMkLst>
            <pc:docMk/>
            <pc:sldMk cId="1697619173" sldId="512"/>
            <ac:spMk id="7" creationId="{D213F72D-FE50-64D4-5133-616646B8591D}"/>
          </ac:spMkLst>
        </pc:spChg>
        <pc:spChg chg="add">
          <ac:chgData name="Kirsi Kuoppamäki" userId="8763d3a6-73ff-413c-b839-93ee16fa9653" providerId="ADAL" clId="{D0C31C7C-28B9-4BDF-B5F4-8DE1DDB38A8F}" dt="2026-09-10T08:14:05.899" v="5609" actId="22"/>
          <ac:spMkLst>
            <pc:docMk/>
            <pc:sldMk cId="1697619173" sldId="512"/>
            <ac:spMk id="10" creationId="{1DF81332-734C-E1C6-08BC-F40A312E2A07}"/>
          </ac:spMkLst>
        </pc:spChg>
      </pc:sldChg>
      <pc:sldChg chg="addSp delSp modSp mod ord">
        <pc:chgData name="Kirsi Kuoppamäki" userId="8763d3a6-73ff-413c-b839-93ee16fa9653" providerId="ADAL" clId="{D0C31C7C-28B9-4BDF-B5F4-8DE1DDB38A8F}" dt="2026-09-11T10:50:00.466" v="6810" actId="14100"/>
        <pc:sldMkLst>
          <pc:docMk/>
          <pc:sldMk cId="4172319928" sldId="522"/>
        </pc:sldMkLst>
        <pc:spChg chg="add">
          <ac:chgData name="Kirsi Kuoppamäki" userId="8763d3a6-73ff-413c-b839-93ee16fa9653" providerId="ADAL" clId="{D0C31C7C-28B9-4BDF-B5F4-8DE1DDB38A8F}" dt="2026-09-07T11:53:55.797" v="1364" actId="22"/>
          <ac:spMkLst>
            <pc:docMk/>
            <pc:sldMk cId="4172319928" sldId="522"/>
            <ac:spMk id="5" creationId="{35E2A790-9227-3B9C-B821-C8D1163588CF}"/>
          </ac:spMkLst>
        </pc:spChg>
        <pc:spChg chg="add">
          <ac:chgData name="Kirsi Kuoppamäki" userId="8763d3a6-73ff-413c-b839-93ee16fa9653" providerId="ADAL" clId="{D0C31C7C-28B9-4BDF-B5F4-8DE1DDB38A8F}" dt="2026-09-10T08:14:27.073" v="5618" actId="22"/>
          <ac:spMkLst>
            <pc:docMk/>
            <pc:sldMk cId="4172319928" sldId="522"/>
            <ac:spMk id="6" creationId="{BE204279-AFA0-E9DF-5A87-F706B5E77E82}"/>
          </ac:spMkLst>
        </pc:spChg>
        <pc:spChg chg="mod ord">
          <ac:chgData name="Kirsi Kuoppamäki" userId="8763d3a6-73ff-413c-b839-93ee16fa9653" providerId="ADAL" clId="{D0C31C7C-28B9-4BDF-B5F4-8DE1DDB38A8F}" dt="2026-09-11T10:49:29.402" v="6805" actId="14100"/>
          <ac:spMkLst>
            <pc:docMk/>
            <pc:sldMk cId="4172319928" sldId="522"/>
            <ac:spMk id="9" creationId="{9CDE1DEA-0AAA-77F1-EED0-12A16F6EFE1C}"/>
          </ac:spMkLst>
        </pc:spChg>
        <pc:spChg chg="add mod">
          <ac:chgData name="Kirsi Kuoppamäki" userId="8763d3a6-73ff-413c-b839-93ee16fa9653" providerId="ADAL" clId="{D0C31C7C-28B9-4BDF-B5F4-8DE1DDB38A8F}" dt="2026-09-11T10:50:00.466" v="6810" actId="14100"/>
          <ac:spMkLst>
            <pc:docMk/>
            <pc:sldMk cId="4172319928" sldId="522"/>
            <ac:spMk id="13" creationId="{14ACB862-11EB-B7C1-A809-C22C88F90386}"/>
          </ac:spMkLst>
        </pc:spChg>
        <pc:picChg chg="add mod">
          <ac:chgData name="Kirsi Kuoppamäki" userId="8763d3a6-73ff-413c-b839-93ee16fa9653" providerId="ADAL" clId="{D0C31C7C-28B9-4BDF-B5F4-8DE1DDB38A8F}" dt="2026-09-11T10:46:25.069" v="6784" actId="14100"/>
          <ac:picMkLst>
            <pc:docMk/>
            <pc:sldMk cId="4172319928" sldId="522"/>
            <ac:picMk id="11" creationId="{02ADA8D6-6C44-5690-53DB-AE1BDE04C8B0}"/>
          </ac:picMkLst>
        </pc:picChg>
        <pc:cxnChg chg="add mod">
          <ac:chgData name="Kirsi Kuoppamäki" userId="8763d3a6-73ff-413c-b839-93ee16fa9653" providerId="ADAL" clId="{D0C31C7C-28B9-4BDF-B5F4-8DE1DDB38A8F}" dt="2026-09-11T10:48:50.764" v="6800" actId="208"/>
          <ac:cxnSpMkLst>
            <pc:docMk/>
            <pc:sldMk cId="4172319928" sldId="522"/>
            <ac:cxnSpMk id="17" creationId="{02D85EE7-2694-4804-5B35-799D8CBF092C}"/>
          </ac:cxnSpMkLst>
        </pc:cxnChg>
      </pc:sldChg>
      <pc:sldChg chg="addSp delSp mod">
        <pc:chgData name="Kirsi Kuoppamäki" userId="8763d3a6-73ff-413c-b839-93ee16fa9653" providerId="ADAL" clId="{D0C31C7C-28B9-4BDF-B5F4-8DE1DDB38A8F}" dt="2026-09-10T08:14:04.407" v="5608" actId="22"/>
        <pc:sldMkLst>
          <pc:docMk/>
          <pc:sldMk cId="1995033500" sldId="524"/>
        </pc:sldMkLst>
        <pc:spChg chg="add">
          <ac:chgData name="Kirsi Kuoppamäki" userId="8763d3a6-73ff-413c-b839-93ee16fa9653" providerId="ADAL" clId="{D0C31C7C-28B9-4BDF-B5F4-8DE1DDB38A8F}" dt="2026-09-07T11:53:43.126" v="1359" actId="22"/>
          <ac:spMkLst>
            <pc:docMk/>
            <pc:sldMk cId="1995033500" sldId="524"/>
            <ac:spMk id="5" creationId="{44074493-F65E-B46F-9A9F-5AADA827F086}"/>
          </ac:spMkLst>
        </pc:spChg>
        <pc:spChg chg="add">
          <ac:chgData name="Kirsi Kuoppamäki" userId="8763d3a6-73ff-413c-b839-93ee16fa9653" providerId="ADAL" clId="{D0C31C7C-28B9-4BDF-B5F4-8DE1DDB38A8F}" dt="2026-09-10T08:14:04.407" v="5608" actId="22"/>
          <ac:spMkLst>
            <pc:docMk/>
            <pc:sldMk cId="1995033500" sldId="524"/>
            <ac:spMk id="6" creationId="{38FEC462-642E-028A-3B5C-04BAEB44F4C5}"/>
          </ac:spMkLst>
        </pc:spChg>
      </pc:sldChg>
      <pc:sldChg chg="addSp delSp modSp mod ord">
        <pc:chgData name="Kirsi Kuoppamäki" userId="8763d3a6-73ff-413c-b839-93ee16fa9653" providerId="ADAL" clId="{D0C31C7C-28B9-4BDF-B5F4-8DE1DDB38A8F}" dt="2026-09-10T11:32:24.140" v="6759" actId="1035"/>
        <pc:sldMkLst>
          <pc:docMk/>
          <pc:sldMk cId="520089732" sldId="528"/>
        </pc:sldMkLst>
        <pc:spChg chg="add">
          <ac:chgData name="Kirsi Kuoppamäki" userId="8763d3a6-73ff-413c-b839-93ee16fa9653" providerId="ADAL" clId="{D0C31C7C-28B9-4BDF-B5F4-8DE1DDB38A8F}" dt="2026-09-07T11:53:29.925" v="1353" actId="22"/>
          <ac:spMkLst>
            <pc:docMk/>
            <pc:sldMk cId="520089732" sldId="528"/>
            <ac:spMk id="4" creationId="{843C6B02-06E6-DD8C-8AF3-F45022956344}"/>
          </ac:spMkLst>
        </pc:spChg>
        <pc:picChg chg="add mod">
          <ac:chgData name="Kirsi Kuoppamäki" userId="8763d3a6-73ff-413c-b839-93ee16fa9653" providerId="ADAL" clId="{D0C31C7C-28B9-4BDF-B5F4-8DE1DDB38A8F}" dt="2026-09-10T11:32:16.357" v="6758" actId="14100"/>
          <ac:picMkLst>
            <pc:docMk/>
            <pc:sldMk cId="520089732" sldId="528"/>
            <ac:picMk id="3" creationId="{A4372190-CE97-BB00-AD55-5A61132E571A}"/>
          </ac:picMkLst>
        </pc:picChg>
        <pc:picChg chg="mod">
          <ac:chgData name="Kirsi Kuoppamäki" userId="8763d3a6-73ff-413c-b839-93ee16fa9653" providerId="ADAL" clId="{D0C31C7C-28B9-4BDF-B5F4-8DE1DDB38A8F}" dt="2026-09-10T11:32:24.140" v="6759" actId="1035"/>
          <ac:picMkLst>
            <pc:docMk/>
            <pc:sldMk cId="520089732" sldId="528"/>
            <ac:picMk id="5" creationId="{6A60AC4D-F664-D5A2-F19A-D93227FCEB9D}"/>
          </ac:picMkLst>
        </pc:picChg>
      </pc:sldChg>
      <pc:sldChg chg="addSp delSp modSp new mod ord modClrScheme chgLayout">
        <pc:chgData name="Kirsi Kuoppamäki" userId="8763d3a6-73ff-413c-b839-93ee16fa9653" providerId="ADAL" clId="{D0C31C7C-28B9-4BDF-B5F4-8DE1DDB38A8F}" dt="2026-09-10T08:14:14.707" v="5612" actId="22"/>
        <pc:sldMkLst>
          <pc:docMk/>
          <pc:sldMk cId="2956291493" sldId="529"/>
        </pc:sldMkLst>
        <pc:spChg chg="add">
          <ac:chgData name="Kirsi Kuoppamäki" userId="8763d3a6-73ff-413c-b839-93ee16fa9653" providerId="ADAL" clId="{D0C31C7C-28B9-4BDF-B5F4-8DE1DDB38A8F}" dt="2026-09-07T11:54:00.228" v="1366" actId="22"/>
          <ac:spMkLst>
            <pc:docMk/>
            <pc:sldMk cId="2956291493" sldId="529"/>
            <ac:spMk id="4" creationId="{104C9662-509F-379F-2E39-4A9913F91CC5}"/>
          </ac:spMkLst>
        </pc:spChg>
        <pc:spChg chg="add mod">
          <ac:chgData name="Kirsi Kuoppamäki" userId="8763d3a6-73ff-413c-b839-93ee16fa9653" providerId="ADAL" clId="{D0C31C7C-28B9-4BDF-B5F4-8DE1DDB38A8F}" dt="2026-09-10T08:03:43.790" v="5485" actId="404"/>
          <ac:spMkLst>
            <pc:docMk/>
            <pc:sldMk cId="2956291493" sldId="529"/>
            <ac:spMk id="5" creationId="{305266DF-1B2A-F997-EBC8-E41F27422290}"/>
          </ac:spMkLst>
        </pc:spChg>
        <pc:spChg chg="add mod">
          <ac:chgData name="Kirsi Kuoppamäki" userId="8763d3a6-73ff-413c-b839-93ee16fa9653" providerId="ADAL" clId="{D0C31C7C-28B9-4BDF-B5F4-8DE1DDB38A8F}" dt="2026-09-10T08:02:34.975" v="5461" actId="1038"/>
          <ac:spMkLst>
            <pc:docMk/>
            <pc:sldMk cId="2956291493" sldId="529"/>
            <ac:spMk id="8" creationId="{1AC57FF4-7B1C-720F-C3E5-4E518FF2EC94}"/>
          </ac:spMkLst>
        </pc:spChg>
        <pc:spChg chg="add mod ord">
          <ac:chgData name="Kirsi Kuoppamäki" userId="8763d3a6-73ff-413c-b839-93ee16fa9653" providerId="ADAL" clId="{D0C31C7C-28B9-4BDF-B5F4-8DE1DDB38A8F}" dt="2026-09-10T08:03:13.349" v="5467" actId="700"/>
          <ac:spMkLst>
            <pc:docMk/>
            <pc:sldMk cId="2956291493" sldId="529"/>
            <ac:spMk id="12" creationId="{EB975D7D-E662-A2BA-1084-28C8B9D3FC8D}"/>
          </ac:spMkLst>
        </pc:spChg>
        <pc:spChg chg="add">
          <ac:chgData name="Kirsi Kuoppamäki" userId="8763d3a6-73ff-413c-b839-93ee16fa9653" providerId="ADAL" clId="{D0C31C7C-28B9-4BDF-B5F4-8DE1DDB38A8F}" dt="2026-09-10T08:14:14.707" v="5612" actId="22"/>
          <ac:spMkLst>
            <pc:docMk/>
            <pc:sldMk cId="2956291493" sldId="529"/>
            <ac:spMk id="15" creationId="{70E9B5EE-5844-8430-F51A-07986E6533C9}"/>
          </ac:spMkLst>
        </pc:spChg>
        <pc:picChg chg="add mod">
          <ac:chgData name="Kirsi Kuoppamäki" userId="8763d3a6-73ff-413c-b839-93ee16fa9653" providerId="ADAL" clId="{D0C31C7C-28B9-4BDF-B5F4-8DE1DDB38A8F}" dt="2026-08-31T13:19:24.437" v="18" actId="1037"/>
          <ac:picMkLst>
            <pc:docMk/>
            <pc:sldMk cId="2956291493" sldId="529"/>
            <ac:picMk id="3" creationId="{8F6FAF0E-FDAF-E6D4-5D76-9DD9C6A9E69E}"/>
          </ac:picMkLst>
        </pc:picChg>
        <pc:picChg chg="add mod">
          <ac:chgData name="Kirsi Kuoppamäki" userId="8763d3a6-73ff-413c-b839-93ee16fa9653" providerId="ADAL" clId="{D0C31C7C-28B9-4BDF-B5F4-8DE1DDB38A8F}" dt="2026-09-10T08:01:39.357" v="5420" actId="14100"/>
          <ac:picMkLst>
            <pc:docMk/>
            <pc:sldMk cId="2956291493" sldId="529"/>
            <ac:picMk id="7" creationId="{6D748472-EA9B-1D30-83EE-ACFD594DF3C8}"/>
          </ac:picMkLst>
        </pc:picChg>
        <pc:cxnChg chg="add mod">
          <ac:chgData name="Kirsi Kuoppamäki" userId="8763d3a6-73ff-413c-b839-93ee16fa9653" providerId="ADAL" clId="{D0C31C7C-28B9-4BDF-B5F4-8DE1DDB38A8F}" dt="2026-09-10T08:03:00.473" v="5464" actId="14100"/>
          <ac:cxnSpMkLst>
            <pc:docMk/>
            <pc:sldMk cId="2956291493" sldId="529"/>
            <ac:cxnSpMk id="10" creationId="{C8EEF8E4-DE95-FC43-9C18-964CF2C78538}"/>
          </ac:cxnSpMkLst>
        </pc:cxnChg>
      </pc:sldChg>
      <pc:sldChg chg="addSp delSp modSp add mod modClrScheme chgLayout">
        <pc:chgData name="Kirsi Kuoppamäki" userId="8763d3a6-73ff-413c-b839-93ee16fa9653" providerId="ADAL" clId="{D0C31C7C-28B9-4BDF-B5F4-8DE1DDB38A8F}" dt="2026-09-07T11:53:28.510" v="1352"/>
        <pc:sldMkLst>
          <pc:docMk/>
          <pc:sldMk cId="777010792" sldId="530"/>
        </pc:sldMkLst>
        <pc:spChg chg="add">
          <ac:chgData name="Kirsi Kuoppamäki" userId="8763d3a6-73ff-413c-b839-93ee16fa9653" providerId="ADAL" clId="{D0C31C7C-28B9-4BDF-B5F4-8DE1DDB38A8F}" dt="2026-09-07T11:53:27.352" v="1350" actId="22"/>
          <ac:spMkLst>
            <pc:docMk/>
            <pc:sldMk cId="777010792" sldId="530"/>
            <ac:spMk id="5" creationId="{C092989A-54E2-EB46-6B92-DC29B3A0CDEB}"/>
          </ac:spMkLst>
        </pc:spChg>
        <pc:spChg chg="mod">
          <ac:chgData name="Kirsi Kuoppamäki" userId="8763d3a6-73ff-413c-b839-93ee16fa9653" providerId="ADAL" clId="{D0C31C7C-28B9-4BDF-B5F4-8DE1DDB38A8F}" dt="2026-09-02T06:18:50.683" v="135"/>
          <ac:spMkLst>
            <pc:docMk/>
            <pc:sldMk cId="777010792" sldId="530"/>
            <ac:spMk id="10" creationId="{6CF3457D-DD73-BC91-B348-0665830F4ADC}"/>
          </ac:spMkLst>
        </pc:spChg>
        <pc:spChg chg="add del mod">
          <ac:chgData name="Kirsi Kuoppamäki" userId="8763d3a6-73ff-413c-b839-93ee16fa9653" providerId="ADAL" clId="{D0C31C7C-28B9-4BDF-B5F4-8DE1DDB38A8F}" dt="2026-09-02T06:22:44.226" v="237" actId="700"/>
          <ac:spMkLst>
            <pc:docMk/>
            <pc:sldMk cId="777010792" sldId="530"/>
            <ac:spMk id="13" creationId="{A06C1D63-B78A-7788-4961-7C1F8569D36A}"/>
          </ac:spMkLst>
        </pc:spChg>
        <pc:spChg chg="add mod">
          <ac:chgData name="Kirsi Kuoppamäki" userId="8763d3a6-73ff-413c-b839-93ee16fa9653" providerId="ADAL" clId="{D0C31C7C-28B9-4BDF-B5F4-8DE1DDB38A8F}" dt="2026-09-02T06:54:13.208" v="471" actId="404"/>
          <ac:spMkLst>
            <pc:docMk/>
            <pc:sldMk cId="777010792" sldId="530"/>
            <ac:spMk id="17" creationId="{4A88E3A1-2991-73D9-0A79-45007F5C8B06}"/>
          </ac:spMkLst>
        </pc:spChg>
        <pc:spChg chg="add del mod">
          <ac:chgData name="Kirsi Kuoppamäki" userId="8763d3a6-73ff-413c-b839-93ee16fa9653" providerId="ADAL" clId="{D0C31C7C-28B9-4BDF-B5F4-8DE1DDB38A8F}" dt="2026-09-02T07:03:24.500" v="624"/>
          <ac:spMkLst>
            <pc:docMk/>
            <pc:sldMk cId="777010792" sldId="530"/>
            <ac:spMk id="21" creationId="{56A37611-FE92-4465-266A-653502C18D3F}"/>
          </ac:spMkLst>
        </pc:spChg>
        <pc:spChg chg="add mod">
          <ac:chgData name="Kirsi Kuoppamäki" userId="8763d3a6-73ff-413c-b839-93ee16fa9653" providerId="ADAL" clId="{D0C31C7C-28B9-4BDF-B5F4-8DE1DDB38A8F}" dt="2026-09-02T07:37:08.476" v="628" actId="404"/>
          <ac:spMkLst>
            <pc:docMk/>
            <pc:sldMk cId="777010792" sldId="530"/>
            <ac:spMk id="44" creationId="{2103FE3B-765F-7D55-6BE3-ACC6B767E748}"/>
          </ac:spMkLst>
        </pc:spChg>
        <pc:picChg chg="add del">
          <ac:chgData name="Kirsi Kuoppamäki" userId="8763d3a6-73ff-413c-b839-93ee16fa9653" providerId="ADAL" clId="{D0C31C7C-28B9-4BDF-B5F4-8DE1DDB38A8F}" dt="2026-09-02T06:15:45.928" v="75" actId="478"/>
          <ac:picMkLst>
            <pc:docMk/>
            <pc:sldMk cId="777010792" sldId="530"/>
            <ac:picMk id="3" creationId="{BCBE2266-E1D2-EBB4-0DED-0876DD49493B}"/>
          </ac:picMkLst>
        </pc:picChg>
        <pc:picChg chg="add del">
          <ac:chgData name="Kirsi Kuoppamäki" userId="8763d3a6-73ff-413c-b839-93ee16fa9653" providerId="ADAL" clId="{D0C31C7C-28B9-4BDF-B5F4-8DE1DDB38A8F}" dt="2026-09-02T06:15:45.928" v="75" actId="478"/>
          <ac:picMkLst>
            <pc:docMk/>
            <pc:sldMk cId="777010792" sldId="530"/>
            <ac:picMk id="37" creationId="{116746EA-054F-FD81-0A79-80455E6AA3B1}"/>
          </ac:picMkLst>
        </pc:picChg>
        <pc:picChg chg="add mod ord">
          <ac:chgData name="Kirsi Kuoppamäki" userId="8763d3a6-73ff-413c-b839-93ee16fa9653" providerId="ADAL" clId="{D0C31C7C-28B9-4BDF-B5F4-8DE1DDB38A8F}" dt="2026-09-02T06:44:15.444" v="425" actId="167"/>
          <ac:picMkLst>
            <pc:docMk/>
            <pc:sldMk cId="777010792" sldId="530"/>
            <ac:picMk id="42" creationId="{09190E23-8632-EE23-CE04-A4ECCD03F57A}"/>
          </ac:picMkLst>
        </pc:picChg>
      </pc:sldChg>
      <pc:sldChg chg="addSp delSp modSp new mod ord modClrScheme chgLayout">
        <pc:chgData name="Kirsi Kuoppamäki" userId="8763d3a6-73ff-413c-b839-93ee16fa9653" providerId="ADAL" clId="{D0C31C7C-28B9-4BDF-B5F4-8DE1DDB38A8F}" dt="2026-09-10T08:11:50.257" v="5591"/>
        <pc:sldMkLst>
          <pc:docMk/>
          <pc:sldMk cId="1812919555" sldId="531"/>
        </pc:sldMkLst>
        <pc:picChg chg="add mod">
          <ac:chgData name="Kirsi Kuoppamäki" userId="8763d3a6-73ff-413c-b839-93ee16fa9653" providerId="ADAL" clId="{D0C31C7C-28B9-4BDF-B5F4-8DE1DDB38A8F}" dt="2026-09-10T08:11:23.059" v="5589" actId="1076"/>
          <ac:picMkLst>
            <pc:docMk/>
            <pc:sldMk cId="1812919555" sldId="531"/>
            <ac:picMk id="7" creationId="{8640D05D-4938-D63E-6248-25F18C83C8D6}"/>
          </ac:picMkLst>
        </pc:picChg>
      </pc:sldChg>
      <pc:sldChg chg="addSp delSp modSp new mod modClrScheme chgLayout">
        <pc:chgData name="Kirsi Kuoppamäki" userId="8763d3a6-73ff-413c-b839-93ee16fa9653" providerId="ADAL" clId="{D0C31C7C-28B9-4BDF-B5F4-8DE1DDB38A8F}" dt="2026-09-10T08:13:42.803" v="5600" actId="22"/>
        <pc:sldMkLst>
          <pc:docMk/>
          <pc:sldMk cId="3588720594" sldId="532"/>
        </pc:sldMkLst>
        <pc:spChg chg="add mod">
          <ac:chgData name="Kirsi Kuoppamäki" userId="8763d3a6-73ff-413c-b839-93ee16fa9653" providerId="ADAL" clId="{D0C31C7C-28B9-4BDF-B5F4-8DE1DDB38A8F}" dt="2026-09-02T06:57:32.185" v="493" actId="700"/>
          <ac:spMkLst>
            <pc:docMk/>
            <pc:sldMk cId="3588720594" sldId="532"/>
            <ac:spMk id="2" creationId="{7C8CC40F-9D77-57E9-ABB4-AE91AC5FDA05}"/>
          </ac:spMkLst>
        </pc:spChg>
        <pc:spChg chg="add">
          <ac:chgData name="Kirsi Kuoppamäki" userId="8763d3a6-73ff-413c-b839-93ee16fa9653" providerId="ADAL" clId="{D0C31C7C-28B9-4BDF-B5F4-8DE1DDB38A8F}" dt="2026-09-07T11:53:32.363" v="1354" actId="22"/>
          <ac:spMkLst>
            <pc:docMk/>
            <pc:sldMk cId="3588720594" sldId="532"/>
            <ac:spMk id="4" creationId="{526E21B1-C634-9AEA-6F7A-3925AED25D11}"/>
          </ac:spMkLst>
        </pc:spChg>
        <pc:spChg chg="add mod">
          <ac:chgData name="Kirsi Kuoppamäki" userId="8763d3a6-73ff-413c-b839-93ee16fa9653" providerId="ADAL" clId="{D0C31C7C-28B9-4BDF-B5F4-8DE1DDB38A8F}" dt="2026-09-10T06:12:38.260" v="3221" actId="1036"/>
          <ac:spMkLst>
            <pc:docMk/>
            <pc:sldMk cId="3588720594" sldId="532"/>
            <ac:spMk id="8" creationId="{6B7E23DB-E725-3B01-9198-0D4DE27970E7}"/>
          </ac:spMkLst>
        </pc:spChg>
        <pc:spChg chg="add mod">
          <ac:chgData name="Kirsi Kuoppamäki" userId="8763d3a6-73ff-413c-b839-93ee16fa9653" providerId="ADAL" clId="{D0C31C7C-28B9-4BDF-B5F4-8DE1DDB38A8F}" dt="2026-09-10T06:12:20.577" v="3216" actId="1076"/>
          <ac:spMkLst>
            <pc:docMk/>
            <pc:sldMk cId="3588720594" sldId="532"/>
            <ac:spMk id="10" creationId="{92ADE771-1387-A85A-416C-62CD9267108D}"/>
          </ac:spMkLst>
        </pc:spChg>
        <pc:spChg chg="add mod">
          <ac:chgData name="Kirsi Kuoppamäki" userId="8763d3a6-73ff-413c-b839-93ee16fa9653" providerId="ADAL" clId="{D0C31C7C-28B9-4BDF-B5F4-8DE1DDB38A8F}" dt="2026-09-10T06:12:24.684" v="3217"/>
          <ac:spMkLst>
            <pc:docMk/>
            <pc:sldMk cId="3588720594" sldId="532"/>
            <ac:spMk id="13" creationId="{9362DEF3-34B8-4A80-E198-BF2A663FC832}"/>
          </ac:spMkLst>
        </pc:spChg>
        <pc:spChg chg="add mod">
          <ac:chgData name="Kirsi Kuoppamäki" userId="8763d3a6-73ff-413c-b839-93ee16fa9653" providerId="ADAL" clId="{D0C31C7C-28B9-4BDF-B5F4-8DE1DDB38A8F}" dt="2026-09-10T06:13:53.648" v="3256" actId="404"/>
          <ac:spMkLst>
            <pc:docMk/>
            <pc:sldMk cId="3588720594" sldId="532"/>
            <ac:spMk id="14" creationId="{D4DBFD09-4DA1-BBFD-ADD4-1DD47A58ECE5}"/>
          </ac:spMkLst>
        </pc:spChg>
        <pc:spChg chg="add mod">
          <ac:chgData name="Kirsi Kuoppamäki" userId="8763d3a6-73ff-413c-b839-93ee16fa9653" providerId="ADAL" clId="{D0C31C7C-28B9-4BDF-B5F4-8DE1DDB38A8F}" dt="2026-09-02T07:01:11.941" v="587" actId="1038"/>
          <ac:spMkLst>
            <pc:docMk/>
            <pc:sldMk cId="3588720594" sldId="532"/>
            <ac:spMk id="15" creationId="{68C2CD57-DA06-FF98-4FF4-21AC27FDB7CD}"/>
          </ac:spMkLst>
        </pc:spChg>
        <pc:spChg chg="add mod">
          <ac:chgData name="Kirsi Kuoppamäki" userId="8763d3a6-73ff-413c-b839-93ee16fa9653" providerId="ADAL" clId="{D0C31C7C-28B9-4BDF-B5F4-8DE1DDB38A8F}" dt="2026-09-10T06:10:37.358" v="3164" actId="403"/>
          <ac:spMkLst>
            <pc:docMk/>
            <pc:sldMk cId="3588720594" sldId="532"/>
            <ac:spMk id="17" creationId="{4173AEDF-9474-E0AE-1311-6BD0A66FF9D6}"/>
          </ac:spMkLst>
        </pc:spChg>
        <pc:spChg chg="add mod">
          <ac:chgData name="Kirsi Kuoppamäki" userId="8763d3a6-73ff-413c-b839-93ee16fa9653" providerId="ADAL" clId="{D0C31C7C-28B9-4BDF-B5F4-8DE1DDB38A8F}" dt="2026-09-10T06:57:48.462" v="4065" actId="1076"/>
          <ac:spMkLst>
            <pc:docMk/>
            <pc:sldMk cId="3588720594" sldId="532"/>
            <ac:spMk id="20" creationId="{BA09CA8F-FBD5-774D-B082-FC8266E794A8}"/>
          </ac:spMkLst>
        </pc:spChg>
        <pc:spChg chg="add mod">
          <ac:chgData name="Kirsi Kuoppamäki" userId="8763d3a6-73ff-413c-b839-93ee16fa9653" providerId="ADAL" clId="{D0C31C7C-28B9-4BDF-B5F4-8DE1DDB38A8F}" dt="2026-09-10T06:57:48.462" v="4065" actId="1076"/>
          <ac:spMkLst>
            <pc:docMk/>
            <pc:sldMk cId="3588720594" sldId="532"/>
            <ac:spMk id="22" creationId="{4C04AFEB-3FF3-5DF4-6660-589544680624}"/>
          </ac:spMkLst>
        </pc:spChg>
        <pc:spChg chg="add">
          <ac:chgData name="Kirsi Kuoppamäki" userId="8763d3a6-73ff-413c-b839-93ee16fa9653" providerId="ADAL" clId="{D0C31C7C-28B9-4BDF-B5F4-8DE1DDB38A8F}" dt="2026-09-10T08:13:42.803" v="5600" actId="22"/>
          <ac:spMkLst>
            <pc:docMk/>
            <pc:sldMk cId="3588720594" sldId="532"/>
            <ac:spMk id="24" creationId="{E637B580-549B-0870-021D-5242D1F58013}"/>
          </ac:spMkLst>
        </pc:spChg>
        <pc:picChg chg="add mod">
          <ac:chgData name="Kirsi Kuoppamäki" userId="8763d3a6-73ff-413c-b839-93ee16fa9653" providerId="ADAL" clId="{D0C31C7C-28B9-4BDF-B5F4-8DE1DDB38A8F}" dt="2026-09-02T07:00:03.553" v="547" actId="208"/>
          <ac:picMkLst>
            <pc:docMk/>
            <pc:sldMk cId="3588720594" sldId="532"/>
            <ac:picMk id="5" creationId="{ED42D11A-2098-D8FF-70A2-21CD4A190758}"/>
          </ac:picMkLst>
        </pc:picChg>
        <pc:picChg chg="add mod ord">
          <ac:chgData name="Kirsi Kuoppamäki" userId="8763d3a6-73ff-413c-b839-93ee16fa9653" providerId="ADAL" clId="{D0C31C7C-28B9-4BDF-B5F4-8DE1DDB38A8F}" dt="2026-09-02T06:59:51.127" v="544" actId="167"/>
          <ac:picMkLst>
            <pc:docMk/>
            <pc:sldMk cId="3588720594" sldId="532"/>
            <ac:picMk id="11" creationId="{F674F154-56C4-A7D3-DDA9-8D8DDB13AFDC}"/>
          </ac:picMkLst>
        </pc:picChg>
      </pc:sldChg>
      <pc:sldChg chg="addSp delSp modSp new mod modClrScheme chgLayout">
        <pc:chgData name="Kirsi Kuoppamäki" userId="8763d3a6-73ff-413c-b839-93ee16fa9653" providerId="ADAL" clId="{D0C31C7C-28B9-4BDF-B5F4-8DE1DDB38A8F}" dt="2026-09-10T08:14:21.996" v="5616" actId="22"/>
        <pc:sldMkLst>
          <pc:docMk/>
          <pc:sldMk cId="1905591543" sldId="533"/>
        </pc:sldMkLst>
        <pc:spChg chg="add mod">
          <ac:chgData name="Kirsi Kuoppamäki" userId="8763d3a6-73ff-413c-b839-93ee16fa9653" providerId="ADAL" clId="{D0C31C7C-28B9-4BDF-B5F4-8DE1DDB38A8F}" dt="2026-09-10T08:04:41.252" v="5500" actId="255"/>
          <ac:spMkLst>
            <pc:docMk/>
            <pc:sldMk cId="1905591543" sldId="533"/>
            <ac:spMk id="2" creationId="{D457FAA4-0E1C-3E53-EE90-3C368207D004}"/>
          </ac:spMkLst>
        </pc:spChg>
        <pc:spChg chg="add mod">
          <ac:chgData name="Kirsi Kuoppamäki" userId="8763d3a6-73ff-413c-b839-93ee16fa9653" providerId="ADAL" clId="{D0C31C7C-28B9-4BDF-B5F4-8DE1DDB38A8F}" dt="2026-09-10T07:55:16.461" v="5336" actId="20577"/>
          <ac:spMkLst>
            <pc:docMk/>
            <pc:sldMk cId="1905591543" sldId="533"/>
            <ac:spMk id="4" creationId="{F7A3F0C5-9E61-34E9-3687-910C795220CD}"/>
          </ac:spMkLst>
        </pc:spChg>
        <pc:spChg chg="add mod">
          <ac:chgData name="Kirsi Kuoppamäki" userId="8763d3a6-73ff-413c-b839-93ee16fa9653" providerId="ADAL" clId="{D0C31C7C-28B9-4BDF-B5F4-8DE1DDB38A8F}" dt="2026-09-10T08:04:41.252" v="5500" actId="255"/>
          <ac:spMkLst>
            <pc:docMk/>
            <pc:sldMk cId="1905591543" sldId="533"/>
            <ac:spMk id="5" creationId="{6A280118-9E36-D476-FAD8-26C25F694903}"/>
          </ac:spMkLst>
        </pc:spChg>
        <pc:spChg chg="add mod">
          <ac:chgData name="Kirsi Kuoppamäki" userId="8763d3a6-73ff-413c-b839-93ee16fa9653" providerId="ADAL" clId="{D0C31C7C-28B9-4BDF-B5F4-8DE1DDB38A8F}" dt="2026-09-07T11:52:53.210" v="1348" actId="1037"/>
          <ac:spMkLst>
            <pc:docMk/>
            <pc:sldMk cId="1905591543" sldId="533"/>
            <ac:spMk id="11" creationId="{7D5C365E-CED9-8291-9914-45A0DE54DC7B}"/>
          </ac:spMkLst>
        </pc:spChg>
        <pc:spChg chg="add mod">
          <ac:chgData name="Kirsi Kuoppamäki" userId="8763d3a6-73ff-413c-b839-93ee16fa9653" providerId="ADAL" clId="{D0C31C7C-28B9-4BDF-B5F4-8DE1DDB38A8F}" dt="2026-09-10T08:04:41.252" v="5500" actId="255"/>
          <ac:spMkLst>
            <pc:docMk/>
            <pc:sldMk cId="1905591543" sldId="533"/>
            <ac:spMk id="12" creationId="{D2FE46A7-7FB0-9CBF-6318-A57FBA3B0B75}"/>
          </ac:spMkLst>
        </pc:spChg>
        <pc:spChg chg="add ord">
          <ac:chgData name="Kirsi Kuoppamäki" userId="8763d3a6-73ff-413c-b839-93ee16fa9653" providerId="ADAL" clId="{D0C31C7C-28B9-4BDF-B5F4-8DE1DDB38A8F}" dt="2026-09-07T11:32:59.926" v="1239" actId="167"/>
          <ac:spMkLst>
            <pc:docMk/>
            <pc:sldMk cId="1905591543" sldId="533"/>
            <ac:spMk id="13" creationId="{13B83F78-D773-E00A-6642-F189E1AA5002}"/>
          </ac:spMkLst>
        </pc:spChg>
        <pc:spChg chg="add mod">
          <ac:chgData name="Kirsi Kuoppamäki" userId="8763d3a6-73ff-413c-b839-93ee16fa9653" providerId="ADAL" clId="{D0C31C7C-28B9-4BDF-B5F4-8DE1DDB38A8F}" dt="2026-09-10T08:04:41.252" v="5500" actId="255"/>
          <ac:spMkLst>
            <pc:docMk/>
            <pc:sldMk cId="1905591543" sldId="533"/>
            <ac:spMk id="16" creationId="{29CFF59D-921D-F9C0-E1A0-74B8689BD10B}"/>
          </ac:spMkLst>
        </pc:spChg>
        <pc:spChg chg="add mod">
          <ac:chgData name="Kirsi Kuoppamäki" userId="8763d3a6-73ff-413c-b839-93ee16fa9653" providerId="ADAL" clId="{D0C31C7C-28B9-4BDF-B5F4-8DE1DDB38A8F}" dt="2026-09-07T12:05:47.284" v="1384" actId="6549"/>
          <ac:spMkLst>
            <pc:docMk/>
            <pc:sldMk cId="1905591543" sldId="533"/>
            <ac:spMk id="17" creationId="{4B7B98A9-03CB-D67F-F853-395DC4920495}"/>
          </ac:spMkLst>
        </pc:spChg>
        <pc:spChg chg="add mod">
          <ac:chgData name="Kirsi Kuoppamäki" userId="8763d3a6-73ff-413c-b839-93ee16fa9653" providerId="ADAL" clId="{D0C31C7C-28B9-4BDF-B5F4-8DE1DDB38A8F}" dt="2026-09-10T08:04:41.252" v="5500" actId="255"/>
          <ac:spMkLst>
            <pc:docMk/>
            <pc:sldMk cId="1905591543" sldId="533"/>
            <ac:spMk id="19" creationId="{AC0D0176-FD9F-D7BA-C969-F7EEC1BE4803}"/>
          </ac:spMkLst>
        </pc:spChg>
        <pc:spChg chg="add mod">
          <ac:chgData name="Kirsi Kuoppamäki" userId="8763d3a6-73ff-413c-b839-93ee16fa9653" providerId="ADAL" clId="{D0C31C7C-28B9-4BDF-B5F4-8DE1DDB38A8F}" dt="2026-09-10T08:04:33.026" v="5499" actId="1036"/>
          <ac:spMkLst>
            <pc:docMk/>
            <pc:sldMk cId="1905591543" sldId="533"/>
            <ac:spMk id="21" creationId="{825AA7BC-28BC-C5C3-BB38-E29423B87582}"/>
          </ac:spMkLst>
        </pc:spChg>
        <pc:spChg chg="add mod">
          <ac:chgData name="Kirsi Kuoppamäki" userId="8763d3a6-73ff-413c-b839-93ee16fa9653" providerId="ADAL" clId="{D0C31C7C-28B9-4BDF-B5F4-8DE1DDB38A8F}" dt="2026-09-10T08:04:33.026" v="5499" actId="1036"/>
          <ac:spMkLst>
            <pc:docMk/>
            <pc:sldMk cId="1905591543" sldId="533"/>
            <ac:spMk id="23" creationId="{CFC2683F-6CD8-5A7F-F66A-95A1DFBB63AB}"/>
          </ac:spMkLst>
        </pc:spChg>
        <pc:spChg chg="add mod">
          <ac:chgData name="Kirsi Kuoppamäki" userId="8763d3a6-73ff-413c-b839-93ee16fa9653" providerId="ADAL" clId="{D0C31C7C-28B9-4BDF-B5F4-8DE1DDB38A8F}" dt="2026-09-10T08:04:33.026" v="5499" actId="1036"/>
          <ac:spMkLst>
            <pc:docMk/>
            <pc:sldMk cId="1905591543" sldId="533"/>
            <ac:spMk id="25" creationId="{5A39C683-0591-52CD-FBB7-CC3E197E9F0B}"/>
          </ac:spMkLst>
        </pc:spChg>
        <pc:spChg chg="add mod">
          <ac:chgData name="Kirsi Kuoppamäki" userId="8763d3a6-73ff-413c-b839-93ee16fa9653" providerId="ADAL" clId="{D0C31C7C-28B9-4BDF-B5F4-8DE1DDB38A8F}" dt="2026-09-10T08:04:33.026" v="5499" actId="1036"/>
          <ac:spMkLst>
            <pc:docMk/>
            <pc:sldMk cId="1905591543" sldId="533"/>
            <ac:spMk id="27" creationId="{B6F97DD1-3457-CFD6-5EA4-DB83466FB39D}"/>
          </ac:spMkLst>
        </pc:spChg>
        <pc:spChg chg="add mod">
          <ac:chgData name="Kirsi Kuoppamäki" userId="8763d3a6-73ff-413c-b839-93ee16fa9653" providerId="ADAL" clId="{D0C31C7C-28B9-4BDF-B5F4-8DE1DDB38A8F}" dt="2026-09-10T08:04:33.026" v="5499" actId="1036"/>
          <ac:spMkLst>
            <pc:docMk/>
            <pc:sldMk cId="1905591543" sldId="533"/>
            <ac:spMk id="29" creationId="{409ACB6E-4C9A-1A15-50B9-1CDC1C913DB3}"/>
          </ac:spMkLst>
        </pc:spChg>
        <pc:spChg chg="add mod">
          <ac:chgData name="Kirsi Kuoppamäki" userId="8763d3a6-73ff-413c-b839-93ee16fa9653" providerId="ADAL" clId="{D0C31C7C-28B9-4BDF-B5F4-8DE1DDB38A8F}" dt="2026-09-10T08:09:15.410" v="5515" actId="14100"/>
          <ac:spMkLst>
            <pc:docMk/>
            <pc:sldMk cId="1905591543" sldId="533"/>
            <ac:spMk id="33" creationId="{1C19036E-B1FB-3851-CEBD-711D094E177A}"/>
          </ac:spMkLst>
        </pc:spChg>
        <pc:spChg chg="add mod">
          <ac:chgData name="Kirsi Kuoppamäki" userId="8763d3a6-73ff-413c-b839-93ee16fa9653" providerId="ADAL" clId="{D0C31C7C-28B9-4BDF-B5F4-8DE1DDB38A8F}" dt="2026-09-10T08:08:57.474" v="5511" actId="1076"/>
          <ac:spMkLst>
            <pc:docMk/>
            <pc:sldMk cId="1905591543" sldId="533"/>
            <ac:spMk id="35" creationId="{5B6BD276-5F1E-03DC-9DC9-5BEC81A5CC5F}"/>
          </ac:spMkLst>
        </pc:spChg>
        <pc:spChg chg="add mod">
          <ac:chgData name="Kirsi Kuoppamäki" userId="8763d3a6-73ff-413c-b839-93ee16fa9653" providerId="ADAL" clId="{D0C31C7C-28B9-4BDF-B5F4-8DE1DDB38A8F}" dt="2026-09-10T08:09:57.560" v="5544" actId="1076"/>
          <ac:spMkLst>
            <pc:docMk/>
            <pc:sldMk cId="1905591543" sldId="533"/>
            <ac:spMk id="37" creationId="{D75AEB23-8F6D-D207-A2D0-B2C70ECC74FE}"/>
          </ac:spMkLst>
        </pc:spChg>
        <pc:spChg chg="add mod">
          <ac:chgData name="Kirsi Kuoppamäki" userId="8763d3a6-73ff-413c-b839-93ee16fa9653" providerId="ADAL" clId="{D0C31C7C-28B9-4BDF-B5F4-8DE1DDB38A8F}" dt="2026-09-10T08:10:46.267" v="5587" actId="1076"/>
          <ac:spMkLst>
            <pc:docMk/>
            <pc:sldMk cId="1905591543" sldId="533"/>
            <ac:spMk id="39" creationId="{F9ABFD73-95E6-2F81-F66F-5B3EB336EEF8}"/>
          </ac:spMkLst>
        </pc:spChg>
        <pc:spChg chg="add">
          <ac:chgData name="Kirsi Kuoppamäki" userId="8763d3a6-73ff-413c-b839-93ee16fa9653" providerId="ADAL" clId="{D0C31C7C-28B9-4BDF-B5F4-8DE1DDB38A8F}" dt="2026-09-10T08:14:21.996" v="5616" actId="22"/>
          <ac:spMkLst>
            <pc:docMk/>
            <pc:sldMk cId="1905591543" sldId="533"/>
            <ac:spMk id="41" creationId="{AA306CA4-A62F-0313-2546-E29F874DCFC9}"/>
          </ac:spMkLst>
        </pc:spChg>
        <pc:picChg chg="add mod">
          <ac:chgData name="Kirsi Kuoppamäki" userId="8763d3a6-73ff-413c-b839-93ee16fa9653" providerId="ADAL" clId="{D0C31C7C-28B9-4BDF-B5F4-8DE1DDB38A8F}" dt="2026-09-07T11:27:05.591" v="1162" actId="14100"/>
          <ac:picMkLst>
            <pc:docMk/>
            <pc:sldMk cId="1905591543" sldId="533"/>
            <ac:picMk id="7" creationId="{212FCF1E-E541-2181-813F-BF4515E5D811}"/>
          </ac:picMkLst>
        </pc:picChg>
        <pc:picChg chg="add mod">
          <ac:chgData name="Kirsi Kuoppamäki" userId="8763d3a6-73ff-413c-b839-93ee16fa9653" providerId="ADAL" clId="{D0C31C7C-28B9-4BDF-B5F4-8DE1DDB38A8F}" dt="2026-09-07T11:26:48.139" v="1158" actId="14100"/>
          <ac:picMkLst>
            <pc:docMk/>
            <pc:sldMk cId="1905591543" sldId="533"/>
            <ac:picMk id="9" creationId="{48E23641-C77E-E18F-43B5-5FE1103F683E}"/>
          </ac:picMkLst>
        </pc:picChg>
        <pc:picChg chg="add">
          <ac:chgData name="Kirsi Kuoppamäki" userId="8763d3a6-73ff-413c-b839-93ee16fa9653" providerId="ADAL" clId="{D0C31C7C-28B9-4BDF-B5F4-8DE1DDB38A8F}" dt="2026-09-07T11:32:52.763" v="1238" actId="22"/>
          <ac:picMkLst>
            <pc:docMk/>
            <pc:sldMk cId="1905591543" sldId="533"/>
            <ac:picMk id="15" creationId="{738869F1-2D35-6A9E-1616-EE11BF16930D}"/>
          </ac:picMkLst>
        </pc:picChg>
        <pc:picChg chg="add mod">
          <ac:chgData name="Kirsi Kuoppamäki" userId="8763d3a6-73ff-413c-b839-93ee16fa9653" providerId="ADAL" clId="{D0C31C7C-28B9-4BDF-B5F4-8DE1DDB38A8F}" dt="2026-09-10T08:08:39.274" v="5506" actId="14100"/>
          <ac:picMkLst>
            <pc:docMk/>
            <pc:sldMk cId="1905591543" sldId="533"/>
            <ac:picMk id="31" creationId="{9744D417-3D0C-D205-54E5-EF54797715C8}"/>
          </ac:picMkLst>
        </pc:picChg>
      </pc:sldChg>
      <pc:sldChg chg="addSp modSp new mod ord setBg">
        <pc:chgData name="Kirsi Kuoppamäki" userId="8763d3a6-73ff-413c-b839-93ee16fa9653" providerId="ADAL" clId="{D0C31C7C-28B9-4BDF-B5F4-8DE1DDB38A8F}" dt="2026-09-13T06:26:03.061" v="6862" actId="1036"/>
        <pc:sldMkLst>
          <pc:docMk/>
          <pc:sldMk cId="1870676230" sldId="535"/>
        </pc:sldMkLst>
        <pc:spChg chg="add mod">
          <ac:chgData name="Kirsi Kuoppamäki" userId="8763d3a6-73ff-413c-b839-93ee16fa9653" providerId="ADAL" clId="{D0C31C7C-28B9-4BDF-B5F4-8DE1DDB38A8F}" dt="2026-09-10T07:40:23.626" v="5064" actId="1038"/>
          <ac:spMkLst>
            <pc:docMk/>
            <pc:sldMk cId="1870676230" sldId="535"/>
            <ac:spMk id="5" creationId="{3E278A31-B704-7866-675D-2D65128676DB}"/>
          </ac:spMkLst>
        </pc:spChg>
        <pc:spChg chg="add mod">
          <ac:chgData name="Kirsi Kuoppamäki" userId="8763d3a6-73ff-413c-b839-93ee16fa9653" providerId="ADAL" clId="{D0C31C7C-28B9-4BDF-B5F4-8DE1DDB38A8F}" dt="2026-09-09T08:49:18.201" v="2988" actId="3064"/>
          <ac:spMkLst>
            <pc:docMk/>
            <pc:sldMk cId="1870676230" sldId="535"/>
            <ac:spMk id="6" creationId="{4E22D5DC-DE92-877C-292E-5C85A0423836}"/>
          </ac:spMkLst>
        </pc:spChg>
        <pc:spChg chg="add mod">
          <ac:chgData name="Kirsi Kuoppamäki" userId="8763d3a6-73ff-413c-b839-93ee16fa9653" providerId="ADAL" clId="{D0C31C7C-28B9-4BDF-B5F4-8DE1DDB38A8F}" dt="2026-09-13T06:25:01.905" v="6834" actId="1076"/>
          <ac:spMkLst>
            <pc:docMk/>
            <pc:sldMk cId="1870676230" sldId="535"/>
            <ac:spMk id="7" creationId="{49B75856-4DF7-A8EA-B33D-397BEC969192}"/>
          </ac:spMkLst>
        </pc:spChg>
        <pc:spChg chg="add mod">
          <ac:chgData name="Kirsi Kuoppamäki" userId="8763d3a6-73ff-413c-b839-93ee16fa9653" providerId="ADAL" clId="{D0C31C7C-28B9-4BDF-B5F4-8DE1DDB38A8F}" dt="2026-09-09T08:49:18.201" v="2988" actId="3064"/>
          <ac:spMkLst>
            <pc:docMk/>
            <pc:sldMk cId="1870676230" sldId="535"/>
            <ac:spMk id="8" creationId="{7715A82A-F545-F22D-43DF-3BA5A6B3C15A}"/>
          </ac:spMkLst>
        </pc:spChg>
        <pc:spChg chg="add mod">
          <ac:chgData name="Kirsi Kuoppamäki" userId="8763d3a6-73ff-413c-b839-93ee16fa9653" providerId="ADAL" clId="{D0C31C7C-28B9-4BDF-B5F4-8DE1DDB38A8F}" dt="2026-09-09T08:49:35.777" v="2991" actId="1076"/>
          <ac:spMkLst>
            <pc:docMk/>
            <pc:sldMk cId="1870676230" sldId="535"/>
            <ac:spMk id="10" creationId="{F61E2B24-AA34-0E29-5AB6-42711F40D492}"/>
          </ac:spMkLst>
        </pc:spChg>
        <pc:spChg chg="add mod">
          <ac:chgData name="Kirsi Kuoppamäki" userId="8763d3a6-73ff-413c-b839-93ee16fa9653" providerId="ADAL" clId="{D0C31C7C-28B9-4BDF-B5F4-8DE1DDB38A8F}" dt="2026-09-13T06:25:48.803" v="6846" actId="14100"/>
          <ac:spMkLst>
            <pc:docMk/>
            <pc:sldMk cId="1870676230" sldId="535"/>
            <ac:spMk id="11" creationId="{619B4068-7D2D-C88E-6EB8-FFE8585CCF5D}"/>
          </ac:spMkLst>
        </pc:spChg>
        <pc:spChg chg="add mod">
          <ac:chgData name="Kirsi Kuoppamäki" userId="8763d3a6-73ff-413c-b839-93ee16fa9653" providerId="ADAL" clId="{D0C31C7C-28B9-4BDF-B5F4-8DE1DDB38A8F}" dt="2026-09-09T08:49:25.472" v="2989" actId="1076"/>
          <ac:spMkLst>
            <pc:docMk/>
            <pc:sldMk cId="1870676230" sldId="535"/>
            <ac:spMk id="12" creationId="{85C790AC-C07C-4B4D-B248-3B101451ED1D}"/>
          </ac:spMkLst>
        </pc:spChg>
        <pc:spChg chg="add mod">
          <ac:chgData name="Kirsi Kuoppamäki" userId="8763d3a6-73ff-413c-b839-93ee16fa9653" providerId="ADAL" clId="{D0C31C7C-28B9-4BDF-B5F4-8DE1DDB38A8F}" dt="2026-09-09T08:49:30.342" v="2990" actId="1076"/>
          <ac:spMkLst>
            <pc:docMk/>
            <pc:sldMk cId="1870676230" sldId="535"/>
            <ac:spMk id="14" creationId="{ED52E789-E756-5F58-E49C-2690E6D07608}"/>
          </ac:spMkLst>
        </pc:spChg>
        <pc:spChg chg="add mod">
          <ac:chgData name="Kirsi Kuoppamäki" userId="8763d3a6-73ff-413c-b839-93ee16fa9653" providerId="ADAL" clId="{D0C31C7C-28B9-4BDF-B5F4-8DE1DDB38A8F}" dt="2026-09-13T06:26:03.061" v="6862" actId="1036"/>
          <ac:spMkLst>
            <pc:docMk/>
            <pc:sldMk cId="1870676230" sldId="535"/>
            <ac:spMk id="15" creationId="{A57C9AAD-D54E-D04A-F491-61993167A69C}"/>
          </ac:spMkLst>
        </pc:spChg>
        <pc:picChg chg="add mod">
          <ac:chgData name="Kirsi Kuoppamäki" userId="8763d3a6-73ff-413c-b839-93ee16fa9653" providerId="ADAL" clId="{D0C31C7C-28B9-4BDF-B5F4-8DE1DDB38A8F}" dt="2026-09-09T08:46:44.299" v="2888" actId="1076"/>
          <ac:picMkLst>
            <pc:docMk/>
            <pc:sldMk cId="1870676230" sldId="535"/>
            <ac:picMk id="4" creationId="{6B40306B-9612-E924-12D9-D7BC34092845}"/>
          </ac:picMkLst>
        </pc:picChg>
      </pc:sldChg>
      <pc:sldChg chg="addSp delSp modSp add mod ord">
        <pc:chgData name="Kirsi Kuoppamäki" userId="8763d3a6-73ff-413c-b839-93ee16fa9653" providerId="ADAL" clId="{D0C31C7C-28B9-4BDF-B5F4-8DE1DDB38A8F}" dt="2026-09-11T10:53:12.059" v="6821" actId="20577"/>
        <pc:sldMkLst>
          <pc:docMk/>
          <pc:sldMk cId="2690516666" sldId="536"/>
        </pc:sldMkLst>
        <pc:spChg chg="mod ord">
          <ac:chgData name="Kirsi Kuoppamäki" userId="8763d3a6-73ff-413c-b839-93ee16fa9653" providerId="ADAL" clId="{D0C31C7C-28B9-4BDF-B5F4-8DE1DDB38A8F}" dt="2026-09-10T06:21:15.386" v="3323" actId="207"/>
          <ac:spMkLst>
            <pc:docMk/>
            <pc:sldMk cId="2690516666" sldId="536"/>
            <ac:spMk id="2" creationId="{DA007F80-C6E3-45BA-365C-F10C25B87DF0}"/>
          </ac:spMkLst>
        </pc:spChg>
        <pc:spChg chg="mod">
          <ac:chgData name="Kirsi Kuoppamäki" userId="8763d3a6-73ff-413c-b839-93ee16fa9653" providerId="ADAL" clId="{D0C31C7C-28B9-4BDF-B5F4-8DE1DDB38A8F}" dt="2026-09-10T09:01:33.388" v="6631" actId="113"/>
          <ac:spMkLst>
            <pc:docMk/>
            <pc:sldMk cId="2690516666" sldId="536"/>
            <ac:spMk id="5" creationId="{EFEBC2D7-D790-2568-0154-D18DB5DB2881}"/>
          </ac:spMkLst>
        </pc:spChg>
        <pc:spChg chg="mod">
          <ac:chgData name="Kirsi Kuoppamäki" userId="8763d3a6-73ff-413c-b839-93ee16fa9653" providerId="ADAL" clId="{D0C31C7C-28B9-4BDF-B5F4-8DE1DDB38A8F}" dt="2026-09-11T10:53:12.059" v="6821" actId="20577"/>
          <ac:spMkLst>
            <pc:docMk/>
            <pc:sldMk cId="2690516666" sldId="536"/>
            <ac:spMk id="6" creationId="{AF8BA719-078F-535D-5F44-17AD7A312377}"/>
          </ac:spMkLst>
        </pc:spChg>
        <pc:spChg chg="mod">
          <ac:chgData name="Kirsi Kuoppamäki" userId="8763d3a6-73ff-413c-b839-93ee16fa9653" providerId="ADAL" clId="{D0C31C7C-28B9-4BDF-B5F4-8DE1DDB38A8F}" dt="2026-09-10T06:23:25.530" v="3342" actId="14100"/>
          <ac:spMkLst>
            <pc:docMk/>
            <pc:sldMk cId="2690516666" sldId="536"/>
            <ac:spMk id="7" creationId="{4049842B-E513-2F77-3078-506EC3BB23C3}"/>
          </ac:spMkLst>
        </pc:spChg>
        <pc:spChg chg="add mod">
          <ac:chgData name="Kirsi Kuoppamäki" userId="8763d3a6-73ff-413c-b839-93ee16fa9653" providerId="ADAL" clId="{D0C31C7C-28B9-4BDF-B5F4-8DE1DDB38A8F}" dt="2026-09-10T07:40:07.895" v="5044" actId="1038"/>
          <ac:spMkLst>
            <pc:docMk/>
            <pc:sldMk cId="2690516666" sldId="536"/>
            <ac:spMk id="12" creationId="{A29DB876-A87D-0572-1D61-950E721FF7E2}"/>
          </ac:spMkLst>
        </pc:spChg>
        <pc:picChg chg="mod">
          <ac:chgData name="Kirsi Kuoppamäki" userId="8763d3a6-73ff-413c-b839-93ee16fa9653" providerId="ADAL" clId="{D0C31C7C-28B9-4BDF-B5F4-8DE1DDB38A8F}" dt="2026-09-10T06:21:39.689" v="3326" actId="14100"/>
          <ac:picMkLst>
            <pc:docMk/>
            <pc:sldMk cId="2690516666" sldId="536"/>
            <ac:picMk id="9" creationId="{80CBA3F2-C803-B15B-302E-790B0FDE75F0}"/>
          </ac:picMkLst>
        </pc:picChg>
        <pc:picChg chg="add mod ord">
          <ac:chgData name="Kirsi Kuoppamäki" userId="8763d3a6-73ff-413c-b839-93ee16fa9653" providerId="ADAL" clId="{D0C31C7C-28B9-4BDF-B5F4-8DE1DDB38A8F}" dt="2026-09-10T06:18:58.124" v="3288" actId="167"/>
          <ac:picMkLst>
            <pc:docMk/>
            <pc:sldMk cId="2690516666" sldId="536"/>
            <ac:picMk id="10" creationId="{3B4AD6CC-406F-72DC-6A6A-D359F4D5F0A0}"/>
          </ac:picMkLst>
        </pc:picChg>
      </pc:sldChg>
      <pc:sldChg chg="addSp delSp modSp new mod">
        <pc:chgData name="Kirsi Kuoppamäki" userId="8763d3a6-73ff-413c-b839-93ee16fa9653" providerId="ADAL" clId="{D0C31C7C-28B9-4BDF-B5F4-8DE1DDB38A8F}" dt="2026-09-10T08:13:54.111" v="5604" actId="22"/>
        <pc:sldMkLst>
          <pc:docMk/>
          <pc:sldMk cId="568583817" sldId="537"/>
        </pc:sldMkLst>
        <pc:spChg chg="add mod">
          <ac:chgData name="Kirsi Kuoppamäki" userId="8763d3a6-73ff-413c-b839-93ee16fa9653" providerId="ADAL" clId="{D0C31C7C-28B9-4BDF-B5F4-8DE1DDB38A8F}" dt="2026-09-10T06:55:47.129" v="4031" actId="207"/>
          <ac:spMkLst>
            <pc:docMk/>
            <pc:sldMk cId="568583817" sldId="537"/>
            <ac:spMk id="13" creationId="{C4BF7201-5C25-5DA3-592C-F01C4398C781}"/>
          </ac:spMkLst>
        </pc:spChg>
        <pc:spChg chg="add mod">
          <ac:chgData name="Kirsi Kuoppamäki" userId="8763d3a6-73ff-413c-b839-93ee16fa9653" providerId="ADAL" clId="{D0C31C7C-28B9-4BDF-B5F4-8DE1DDB38A8F}" dt="2026-09-10T06:55:34.447" v="4027" actId="1036"/>
          <ac:spMkLst>
            <pc:docMk/>
            <pc:sldMk cId="568583817" sldId="537"/>
            <ac:spMk id="15" creationId="{DCC7444B-CCF2-FB31-0C50-11BD486ABFCB}"/>
          </ac:spMkLst>
        </pc:spChg>
        <pc:spChg chg="add">
          <ac:chgData name="Kirsi Kuoppamäki" userId="8763d3a6-73ff-413c-b839-93ee16fa9653" providerId="ADAL" clId="{D0C31C7C-28B9-4BDF-B5F4-8DE1DDB38A8F}" dt="2026-09-10T06:55:20.871" v="4015" actId="22"/>
          <ac:spMkLst>
            <pc:docMk/>
            <pc:sldMk cId="568583817" sldId="537"/>
            <ac:spMk id="17" creationId="{5BD0FF79-A52B-EF99-08D3-CD5D3B93137D}"/>
          </ac:spMkLst>
        </pc:spChg>
        <pc:spChg chg="add mod">
          <ac:chgData name="Kirsi Kuoppamäki" userId="8763d3a6-73ff-413c-b839-93ee16fa9653" providerId="ADAL" clId="{D0C31C7C-28B9-4BDF-B5F4-8DE1DDB38A8F}" dt="2026-09-10T06:57:35.300" v="4062" actId="1076"/>
          <ac:spMkLst>
            <pc:docMk/>
            <pc:sldMk cId="568583817" sldId="537"/>
            <ac:spMk id="19" creationId="{2CEB799C-819E-6774-B6CB-7939481BB085}"/>
          </ac:spMkLst>
        </pc:spChg>
        <pc:spChg chg="add mod">
          <ac:chgData name="Kirsi Kuoppamäki" userId="8763d3a6-73ff-413c-b839-93ee16fa9653" providerId="ADAL" clId="{D0C31C7C-28B9-4BDF-B5F4-8DE1DDB38A8F}" dt="2026-09-10T06:55:34.447" v="4027" actId="1036"/>
          <ac:spMkLst>
            <pc:docMk/>
            <pc:sldMk cId="568583817" sldId="537"/>
            <ac:spMk id="21" creationId="{3C15F7FD-D030-8D55-C17A-8AF314BE086C}"/>
          </ac:spMkLst>
        </pc:spChg>
        <pc:spChg chg="add mod">
          <ac:chgData name="Kirsi Kuoppamäki" userId="8763d3a6-73ff-413c-b839-93ee16fa9653" providerId="ADAL" clId="{D0C31C7C-28B9-4BDF-B5F4-8DE1DDB38A8F}" dt="2026-09-10T06:55:47.129" v="4031" actId="207"/>
          <ac:spMkLst>
            <pc:docMk/>
            <pc:sldMk cId="568583817" sldId="537"/>
            <ac:spMk id="23" creationId="{5F8FFE2F-C1EA-632C-1105-8CFEF9C69AB2}"/>
          </ac:spMkLst>
        </pc:spChg>
        <pc:spChg chg="add">
          <ac:chgData name="Kirsi Kuoppamäki" userId="8763d3a6-73ff-413c-b839-93ee16fa9653" providerId="ADAL" clId="{D0C31C7C-28B9-4BDF-B5F4-8DE1DDB38A8F}" dt="2026-09-10T06:55:20.871" v="4015" actId="22"/>
          <ac:spMkLst>
            <pc:docMk/>
            <pc:sldMk cId="568583817" sldId="537"/>
            <ac:spMk id="25" creationId="{F5AC5703-0CCF-E089-5C8E-40DF77537228}"/>
          </ac:spMkLst>
        </pc:spChg>
        <pc:spChg chg="add mod">
          <ac:chgData name="Kirsi Kuoppamäki" userId="8763d3a6-73ff-413c-b839-93ee16fa9653" providerId="ADAL" clId="{D0C31C7C-28B9-4BDF-B5F4-8DE1DDB38A8F}" dt="2026-09-10T06:57:35.300" v="4062" actId="1076"/>
          <ac:spMkLst>
            <pc:docMk/>
            <pc:sldMk cId="568583817" sldId="537"/>
            <ac:spMk id="41" creationId="{8C9ED339-87C1-7FBF-0E9A-3519618BFA5F}"/>
          </ac:spMkLst>
        </pc:spChg>
        <pc:picChg chg="add mod">
          <ac:chgData name="Kirsi Kuoppamäki" userId="8763d3a6-73ff-413c-b839-93ee16fa9653" providerId="ADAL" clId="{D0C31C7C-28B9-4BDF-B5F4-8DE1DDB38A8F}" dt="2026-09-10T06:53:33.894" v="4007" actId="1035"/>
          <ac:picMkLst>
            <pc:docMk/>
            <pc:sldMk cId="568583817" sldId="537"/>
            <ac:picMk id="9" creationId="{E2AABCF9-8FEC-BB93-973F-13BD55261DFB}"/>
          </ac:picMkLst>
        </pc:picChg>
        <pc:picChg chg="add">
          <ac:chgData name="Kirsi Kuoppamäki" userId="8763d3a6-73ff-413c-b839-93ee16fa9653" providerId="ADAL" clId="{D0C31C7C-28B9-4BDF-B5F4-8DE1DDB38A8F}" dt="2026-09-10T06:54:44.468" v="4014" actId="22"/>
          <ac:picMkLst>
            <pc:docMk/>
            <pc:sldMk cId="568583817" sldId="537"/>
            <ac:picMk id="11" creationId="{22441592-0D17-972E-8320-7AC9BB210218}"/>
          </ac:picMkLst>
        </pc:picChg>
      </pc:sldChg>
      <pc:sldChg chg="addSp delSp modSp add mod">
        <pc:chgData name="Kirsi Kuoppamäki" userId="8763d3a6-73ff-413c-b839-93ee16fa9653" providerId="ADAL" clId="{D0C31C7C-28B9-4BDF-B5F4-8DE1DDB38A8F}" dt="2026-09-10T07:04:11.051" v="4222" actId="14100"/>
        <pc:sldMkLst>
          <pc:docMk/>
          <pc:sldMk cId="656402527" sldId="538"/>
        </pc:sldMkLst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997" creationId="{E597C8B8-B9DA-87B5-F982-8328B98C51DE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999" creationId="{8DB49731-7DD9-1423-51BF-1ED0C517CF14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01" creationId="{B1C6BC84-7D88-F1D0-3934-A0E06BD8DB0B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02" creationId="{04B71C59-4ED1-712B-D8FC-07EEAAE51DA8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08" creationId="{36E7FC8D-8788-AA78-C7DF-048C612E948F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10" creationId="{E6D30F45-A3A9-B925-4487-8479EE542353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12" creationId="{7ED57AB2-F6B8-136D-BB4B-8AFF686FEE19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14" creationId="{E0CE45CE-1A86-B270-12DB-3993D4636F61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16" creationId="{3AEBDDCC-D8BB-851A-A51A-4536058EADF8}"/>
          </ac:spMkLst>
        </pc:spChg>
        <pc:spChg chg="mod">
          <ac:chgData name="Kirsi Kuoppamäki" userId="8763d3a6-73ff-413c-b839-93ee16fa9653" providerId="ADAL" clId="{D0C31C7C-28B9-4BDF-B5F4-8DE1DDB38A8F}" dt="2026-09-10T07:04:03.685" v="4221" actId="14100"/>
          <ac:spMkLst>
            <pc:docMk/>
            <pc:sldMk cId="656402527" sldId="538"/>
            <ac:spMk id="1019" creationId="{8DFAAA2B-B7F4-190D-099D-7F62DA7083C6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27" creationId="{D20DEB5A-7C03-F260-3685-C9CF9C8B7A2B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29" creationId="{C978B0B4-A7AF-2E25-B41D-7EC945A5AA90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32" creationId="{D2A0B16C-D033-985C-774E-DBD78633BF3F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43" creationId="{E494D18E-9828-4ABA-76A9-BCB601FB5A60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44" creationId="{0670104C-76B3-BD59-EBE2-C73D236E7FA3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47" creationId="{9FA065A0-CBB3-8443-7477-ADFCA9288D34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49" creationId="{C9141A9B-E807-9D65-9BA5-34286B354BE6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50" creationId="{52F06084-B2AE-CED4-A957-C1BCC5C9A90F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53" creationId="{161E2067-31AD-51DF-1A37-CEB964330D8C}"/>
          </ac:spMkLst>
        </pc:spChg>
        <pc:spChg chg="mod">
          <ac:chgData name="Kirsi Kuoppamäki" userId="8763d3a6-73ff-413c-b839-93ee16fa9653" providerId="ADAL" clId="{D0C31C7C-28B9-4BDF-B5F4-8DE1DDB38A8F}" dt="2026-09-10T07:04:00.929" v="4220" actId="14100"/>
          <ac:spMkLst>
            <pc:docMk/>
            <pc:sldMk cId="656402527" sldId="538"/>
            <ac:spMk id="1054" creationId="{D59BB2FF-7008-88B7-58B1-A89680DEEF7E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61" creationId="{FB76023D-8E4D-42C5-9D33-82EE8F18E9C1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62" creationId="{6FE39A7A-0CA5-DF01-63D1-F8F9F7672C68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64" creationId="{7E9CEDEF-D0B7-FDCE-661D-725AA3C095A7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68" creationId="{A5A5F101-8B00-EB03-679A-11A01B7C143D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69" creationId="{1FE0FAEB-5A27-A2C0-B9BA-D7840B2EB67D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74" creationId="{4547B81B-3B35-4363-B80E-9622DB9405E4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79" creationId="{899F9D00-0A74-D2E9-FAED-2C49DA95A2A2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85" creationId="{0C738FB2-5DE5-E3F5-70CA-4FB7906455DF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86" creationId="{C1F53271-79E5-969A-C989-33C52F48D7C0}"/>
          </ac:spMkLst>
        </pc:spChg>
        <pc:spChg chg="mod">
          <ac:chgData name="Kirsi Kuoppamäki" userId="8763d3a6-73ff-413c-b839-93ee16fa9653" providerId="ADAL" clId="{D0C31C7C-28B9-4BDF-B5F4-8DE1DDB38A8F}" dt="2026-09-10T07:03:57.336" v="4219" actId="14100"/>
          <ac:spMkLst>
            <pc:docMk/>
            <pc:sldMk cId="656402527" sldId="538"/>
            <ac:spMk id="1087" creationId="{ABC954F4-3F7F-1B52-9B87-760642319116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090" creationId="{71B1A306-87DA-DCFE-2963-E0F877C9AB1F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091" creationId="{0C034E6C-1C85-2691-E514-53A3EF4883CC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093" creationId="{64E597C3-D646-DECE-3F75-E103048BE23B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095" creationId="{4B759BB1-E0B3-6282-654F-BD2EC2EF6223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01" creationId="{0F75E8DF-88B9-B499-A662-3CE54E5BEE4E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04" creationId="{82B61732-70F9-3980-B443-DA4A7E1D8342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10" creationId="{86929269-912A-C309-8ADC-FA797B37E5B7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15" creationId="{F7A58024-9B6E-8401-CD3E-4AC16A159A15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17" creationId="{D95624FF-DC22-7797-0C47-AA241805B683}"/>
          </ac:spMkLst>
        </pc:spChg>
        <pc:spChg chg="mod">
          <ac:chgData name="Kirsi Kuoppamäki" userId="8763d3a6-73ff-413c-b839-93ee16fa9653" providerId="ADAL" clId="{D0C31C7C-28B9-4BDF-B5F4-8DE1DDB38A8F}" dt="2026-09-10T07:03:54.795" v="4218" actId="14100"/>
          <ac:spMkLst>
            <pc:docMk/>
            <pc:sldMk cId="656402527" sldId="538"/>
            <ac:spMk id="1118" creationId="{4CCCF2DE-0FF2-A283-6D42-D626A0CE9F24}"/>
          </ac:spMkLst>
        </pc:spChg>
        <pc:spChg chg="add mod">
          <ac:chgData name="Kirsi Kuoppamäki" userId="8763d3a6-73ff-413c-b839-93ee16fa9653" providerId="ADAL" clId="{D0C31C7C-28B9-4BDF-B5F4-8DE1DDB38A8F}" dt="2026-09-10T07:02:47.966" v="4205" actId="20577"/>
          <ac:spMkLst>
            <pc:docMk/>
            <pc:sldMk cId="656402527" sldId="538"/>
            <ac:spMk id="1121" creationId="{E710AF7B-C2D4-69C5-EA70-1B662AEFB718}"/>
          </ac:spMkLst>
        </pc:spChg>
        <pc:spChg chg="mod">
          <ac:chgData name="Kirsi Kuoppamäki" userId="8763d3a6-73ff-413c-b839-93ee16fa9653" providerId="ADAL" clId="{D0C31C7C-28B9-4BDF-B5F4-8DE1DDB38A8F}" dt="2026-09-10T07:01:55.062" v="4167" actId="1076"/>
          <ac:spMkLst>
            <pc:docMk/>
            <pc:sldMk cId="656402527" sldId="538"/>
            <ac:spMk id="1122" creationId="{E93EBBB5-8D83-06D6-8E6F-4A00ED7AED1C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156" creationId="{A11852E9-4A27-07D3-26AB-91637D485C47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179" creationId="{597C68E0-298A-AD69-6ED9-49D26D84B9F1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194" creationId="{88EED3E7-3137-4A21-792B-FB053E70BF10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196" creationId="{2748AB21-F01A-B680-069B-69BC531CEF9B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11" creationId="{76740BC7-DEB7-461D-E0FD-59A3CEC3451B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12" creationId="{12057C30-B590-A3D1-E79C-83239E063675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15" creationId="{EED256C2-CD40-079A-0A35-687D04C87592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39" creationId="{F6339D3A-0BEA-6091-7327-3026561DD05E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45" creationId="{25206783-5975-FCC5-D7FD-2E3CCFA96F7E}"/>
          </ac:spMkLst>
        </pc:spChg>
        <pc:spChg chg="mod">
          <ac:chgData name="Kirsi Kuoppamäki" userId="8763d3a6-73ff-413c-b839-93ee16fa9653" providerId="ADAL" clId="{D0C31C7C-28B9-4BDF-B5F4-8DE1DDB38A8F}" dt="2026-09-10T07:04:11.051" v="4222" actId="14100"/>
          <ac:spMkLst>
            <pc:docMk/>
            <pc:sldMk cId="656402527" sldId="538"/>
            <ac:spMk id="1252" creationId="{0CCFE179-F529-073D-C586-55A458A04ED4}"/>
          </ac:spMkLst>
        </pc:spChg>
        <pc:spChg chg="mod">
          <ac:chgData name="Kirsi Kuoppamäki" userId="8763d3a6-73ff-413c-b839-93ee16fa9653" providerId="ADAL" clId="{D0C31C7C-28B9-4BDF-B5F4-8DE1DDB38A8F}" dt="2026-09-10T07:00:47.776" v="4119" actId="14100"/>
          <ac:spMkLst>
            <pc:docMk/>
            <pc:sldMk cId="656402527" sldId="538"/>
            <ac:spMk id="1549" creationId="{2F9F7A6D-7568-BB00-1AB8-5B60C8E540EF}"/>
          </ac:spMkLst>
        </pc:spChg>
        <pc:spChg chg="mod">
          <ac:chgData name="Kirsi Kuoppamäki" userId="8763d3a6-73ff-413c-b839-93ee16fa9653" providerId="ADAL" clId="{D0C31C7C-28B9-4BDF-B5F4-8DE1DDB38A8F}" dt="2026-09-10T07:02:34.559" v="4193" actId="20577"/>
          <ac:spMkLst>
            <pc:docMk/>
            <pc:sldMk cId="656402527" sldId="538"/>
            <ac:spMk id="1551" creationId="{E7544B83-D542-6C85-C937-A7DF38C0E077}"/>
          </ac:spMkLst>
        </pc:spChg>
        <pc:spChg chg="mod">
          <ac:chgData name="Kirsi Kuoppamäki" userId="8763d3a6-73ff-413c-b839-93ee16fa9653" providerId="ADAL" clId="{D0C31C7C-28B9-4BDF-B5F4-8DE1DDB38A8F}" dt="2026-09-10T07:01:16.957" v="4140" actId="14100"/>
          <ac:spMkLst>
            <pc:docMk/>
            <pc:sldMk cId="656402527" sldId="538"/>
            <ac:spMk id="1555" creationId="{E598BFF6-0AB6-0016-8F37-CCB2B1A08AD5}"/>
          </ac:spMkLst>
        </pc:spChg>
        <pc:picChg chg="add mod">
          <ac:chgData name="Kirsi Kuoppamäki" userId="8763d3a6-73ff-413c-b839-93ee16fa9653" providerId="ADAL" clId="{D0C31C7C-28B9-4BDF-B5F4-8DE1DDB38A8F}" dt="2026-09-10T07:03:41.009" v="4216" actId="1076"/>
          <ac:picMkLst>
            <pc:docMk/>
            <pc:sldMk cId="656402527" sldId="538"/>
            <ac:picMk id="1124" creationId="{607A533C-2532-004F-F188-18CC87743286}"/>
          </ac:picMkLst>
        </pc:picChg>
        <pc:picChg chg="add mod">
          <ac:chgData name="Kirsi Kuoppamäki" userId="8763d3a6-73ff-413c-b839-93ee16fa9653" providerId="ADAL" clId="{D0C31C7C-28B9-4BDF-B5F4-8DE1DDB38A8F}" dt="2026-09-10T07:03:43.392" v="4217" actId="1076"/>
          <ac:picMkLst>
            <pc:docMk/>
            <pc:sldMk cId="656402527" sldId="538"/>
            <ac:picMk id="1126" creationId="{9AFD909E-EE88-1CFE-F94F-D1A71F7229BB}"/>
          </ac:picMkLst>
        </pc:picChg>
        <pc:picChg chg="mod">
          <ac:chgData name="Kirsi Kuoppamäki" userId="8763d3a6-73ff-413c-b839-93ee16fa9653" providerId="ADAL" clId="{D0C31C7C-28B9-4BDF-B5F4-8DE1DDB38A8F}" dt="2026-09-10T07:03:37.643" v="4215" actId="1076"/>
          <ac:picMkLst>
            <pc:docMk/>
            <pc:sldMk cId="656402527" sldId="538"/>
            <ac:picMk id="1553" creationId="{85C3324F-2277-418E-E639-F0326B5F4807}"/>
          </ac:picMkLst>
        </pc:picChg>
      </pc:sldChg>
      <pc:sldChg chg="addSp delSp modSp add mod">
        <pc:chgData name="Kirsi Kuoppamäki" userId="8763d3a6-73ff-413c-b839-93ee16fa9653" providerId="ADAL" clId="{D0C31C7C-28B9-4BDF-B5F4-8DE1DDB38A8F}" dt="2026-09-13T06:31:35.248" v="6876" actId="20577"/>
        <pc:sldMkLst>
          <pc:docMk/>
          <pc:sldMk cId="3082804896" sldId="539"/>
        </pc:sldMkLst>
        <pc:spChg chg="add mod">
          <ac:chgData name="Kirsi Kuoppamäki" userId="8763d3a6-73ff-413c-b839-93ee16fa9653" providerId="ADAL" clId="{D0C31C7C-28B9-4BDF-B5F4-8DE1DDB38A8F}" dt="2026-09-10T07:27:04.379" v="4758" actId="404"/>
          <ac:spMkLst>
            <pc:docMk/>
            <pc:sldMk cId="3082804896" sldId="539"/>
            <ac:spMk id="2" creationId="{5A97BEF4-3908-E877-7235-414642B5EAB8}"/>
          </ac:spMkLst>
        </pc:spChg>
        <pc:spChg chg="mod">
          <ac:chgData name="Kirsi Kuoppamäki" userId="8763d3a6-73ff-413c-b839-93ee16fa9653" providerId="ADAL" clId="{D0C31C7C-28B9-4BDF-B5F4-8DE1DDB38A8F}" dt="2026-09-10T07:29:37.420" v="4871" actId="14100"/>
          <ac:spMkLst>
            <pc:docMk/>
            <pc:sldMk cId="3082804896" sldId="539"/>
            <ac:spMk id="4" creationId="{DDAF4E91-4555-FABA-3226-91B0B4F733AF}"/>
          </ac:spMkLst>
        </pc:spChg>
        <pc:spChg chg="add mod">
          <ac:chgData name="Kirsi Kuoppamäki" userId="8763d3a6-73ff-413c-b839-93ee16fa9653" providerId="ADAL" clId="{D0C31C7C-28B9-4BDF-B5F4-8DE1DDB38A8F}" dt="2026-09-13T06:31:35.248" v="6876" actId="20577"/>
          <ac:spMkLst>
            <pc:docMk/>
            <pc:sldMk cId="3082804896" sldId="539"/>
            <ac:spMk id="11" creationId="{12F1AB02-6D08-4567-EDEE-4324F5B44741}"/>
          </ac:spMkLst>
        </pc:spChg>
        <pc:spChg chg="add">
          <ac:chgData name="Kirsi Kuoppamäki" userId="8763d3a6-73ff-413c-b839-93ee16fa9653" providerId="ADAL" clId="{D0C31C7C-28B9-4BDF-B5F4-8DE1DDB38A8F}" dt="2026-09-10T08:14:02.790" v="5607" actId="22"/>
          <ac:spMkLst>
            <pc:docMk/>
            <pc:sldMk cId="3082804896" sldId="539"/>
            <ac:spMk id="14" creationId="{64543BCB-FD02-0125-420B-1E379F062908}"/>
          </ac:spMkLst>
        </pc:spChg>
        <pc:picChg chg="mod">
          <ac:chgData name="Kirsi Kuoppamäki" userId="8763d3a6-73ff-413c-b839-93ee16fa9653" providerId="ADAL" clId="{D0C31C7C-28B9-4BDF-B5F4-8DE1DDB38A8F}" dt="2026-09-10T11:29:46.194" v="6735" actId="14100"/>
          <ac:picMkLst>
            <pc:docMk/>
            <pc:sldMk cId="3082804896" sldId="539"/>
            <ac:picMk id="6" creationId="{47DEB70F-7721-F0EA-BC17-45571D48B6E1}"/>
          </ac:picMkLst>
        </pc:picChg>
        <pc:picChg chg="mod">
          <ac:chgData name="Kirsi Kuoppamäki" userId="8763d3a6-73ff-413c-b839-93ee16fa9653" providerId="ADAL" clId="{D0C31C7C-28B9-4BDF-B5F4-8DE1DDB38A8F}" dt="2026-09-10T11:30:08.619" v="6756" actId="14100"/>
          <ac:picMkLst>
            <pc:docMk/>
            <pc:sldMk cId="3082804896" sldId="539"/>
            <ac:picMk id="13" creationId="{95E436A9-3CFE-B908-BF91-7714657E61FE}"/>
          </ac:picMkLst>
        </pc:picChg>
      </pc:sldChg>
      <pc:sldChg chg="addSp delSp modSp new mod">
        <pc:chgData name="Kirsi Kuoppamäki" userId="8763d3a6-73ff-413c-b839-93ee16fa9653" providerId="ADAL" clId="{D0C31C7C-28B9-4BDF-B5F4-8DE1DDB38A8F}" dt="2026-09-11T10:56:08.104" v="6832" actId="114"/>
        <pc:sldMkLst>
          <pc:docMk/>
          <pc:sldMk cId="1477750606" sldId="540"/>
        </pc:sldMkLst>
        <pc:spChg chg="add mod">
          <ac:chgData name="Kirsi Kuoppamäki" userId="8763d3a6-73ff-413c-b839-93ee16fa9653" providerId="ADAL" clId="{D0C31C7C-28B9-4BDF-B5F4-8DE1DDB38A8F}" dt="2026-09-11T10:56:08.104" v="6832" actId="114"/>
          <ac:spMkLst>
            <pc:docMk/>
            <pc:sldMk cId="1477750606" sldId="540"/>
            <ac:spMk id="4" creationId="{D8B2FFE5-53DB-689F-2920-77D5F9DB452B}"/>
          </ac:spMkLst>
        </pc:spChg>
        <pc:spChg chg="add">
          <ac:chgData name="Kirsi Kuoppamäki" userId="8763d3a6-73ff-413c-b839-93ee16fa9653" providerId="ADAL" clId="{D0C31C7C-28B9-4BDF-B5F4-8DE1DDB38A8F}" dt="2026-09-10T07:41:08.726" v="5083" actId="22"/>
          <ac:spMkLst>
            <pc:docMk/>
            <pc:sldMk cId="1477750606" sldId="540"/>
            <ac:spMk id="10" creationId="{50B691A8-9A5E-1977-5BF4-E5F7A5A1BE59}"/>
          </ac:spMkLst>
        </pc:spChg>
        <pc:picChg chg="add mod ord">
          <ac:chgData name="Kirsi Kuoppamäki" userId="8763d3a6-73ff-413c-b839-93ee16fa9653" providerId="ADAL" clId="{D0C31C7C-28B9-4BDF-B5F4-8DE1DDB38A8F}" dt="2026-09-10T07:34:33.951" v="4914" actId="167"/>
          <ac:picMkLst>
            <pc:docMk/>
            <pc:sldMk cId="1477750606" sldId="540"/>
            <ac:picMk id="6" creationId="{8A5F254A-95ED-341A-E50F-3622E3053D50}"/>
          </ac:picMkLst>
        </pc:picChg>
      </pc:sldChg>
      <pc:sldChg chg="addSp delSp modSp new mod">
        <pc:chgData name="Kirsi Kuoppamäki" userId="8763d3a6-73ff-413c-b839-93ee16fa9653" providerId="ADAL" clId="{D0C31C7C-28B9-4BDF-B5F4-8DE1DDB38A8F}" dt="2026-09-10T08:49:20.978" v="6522" actId="14100"/>
        <pc:sldMkLst>
          <pc:docMk/>
          <pc:sldMk cId="1256736785" sldId="541"/>
        </pc:sldMkLst>
        <pc:spChg chg="mod ord">
          <ac:chgData name="Kirsi Kuoppamäki" userId="8763d3a6-73ff-413c-b839-93ee16fa9653" providerId="ADAL" clId="{D0C31C7C-28B9-4BDF-B5F4-8DE1DDB38A8F}" dt="2026-09-10T08:23:37.644" v="5920" actId="166"/>
          <ac:spMkLst>
            <pc:docMk/>
            <pc:sldMk cId="1256736785" sldId="541"/>
            <ac:spMk id="2" creationId="{9766533E-0F13-1A7A-0E3B-E34E0877483D}"/>
          </ac:spMkLst>
        </pc:spChg>
        <pc:spChg chg="add">
          <ac:chgData name="Kirsi Kuoppamäki" userId="8763d3a6-73ff-413c-b839-93ee16fa9653" providerId="ADAL" clId="{D0C31C7C-28B9-4BDF-B5F4-8DE1DDB38A8F}" dt="2026-09-10T08:22:23.890" v="5861" actId="22"/>
          <ac:spMkLst>
            <pc:docMk/>
            <pc:sldMk cId="1256736785" sldId="541"/>
            <ac:spMk id="7" creationId="{54EB6047-3469-75AB-0069-AA9AE57190DB}"/>
          </ac:spMkLst>
        </pc:spChg>
        <pc:spChg chg="add">
          <ac:chgData name="Kirsi Kuoppamäki" userId="8763d3a6-73ff-413c-b839-93ee16fa9653" providerId="ADAL" clId="{D0C31C7C-28B9-4BDF-B5F4-8DE1DDB38A8F}" dt="2026-09-10T08:22:23.890" v="5861" actId="22"/>
          <ac:spMkLst>
            <pc:docMk/>
            <pc:sldMk cId="1256736785" sldId="541"/>
            <ac:spMk id="9" creationId="{5B571B61-6DA1-E503-3D94-4BD8FD41CDEC}"/>
          </ac:spMkLst>
        </pc:spChg>
        <pc:spChg chg="add mod ord">
          <ac:chgData name="Kirsi Kuoppamäki" userId="8763d3a6-73ff-413c-b839-93ee16fa9653" providerId="ADAL" clId="{D0C31C7C-28B9-4BDF-B5F4-8DE1DDB38A8F}" dt="2026-09-10T08:23:54.040" v="5936" actId="1037"/>
          <ac:spMkLst>
            <pc:docMk/>
            <pc:sldMk cId="1256736785" sldId="541"/>
            <ac:spMk id="10" creationId="{0E7643E3-BB14-BDFE-BEB8-7B4DF3FCC79C}"/>
          </ac:spMkLst>
        </pc:spChg>
        <pc:spChg chg="add mod">
          <ac:chgData name="Kirsi Kuoppamäki" userId="8763d3a6-73ff-413c-b839-93ee16fa9653" providerId="ADAL" clId="{D0C31C7C-28B9-4BDF-B5F4-8DE1DDB38A8F}" dt="2026-09-10T08:49:20.978" v="6522" actId="14100"/>
          <ac:spMkLst>
            <pc:docMk/>
            <pc:sldMk cId="1256736785" sldId="541"/>
            <ac:spMk id="12" creationId="{AAE3BDF0-4D54-58A7-F82E-6665C758A2D9}"/>
          </ac:spMkLst>
        </pc:spChg>
        <pc:spChg chg="add mod">
          <ac:chgData name="Kirsi Kuoppamäki" userId="8763d3a6-73ff-413c-b839-93ee16fa9653" providerId="ADAL" clId="{D0C31C7C-28B9-4BDF-B5F4-8DE1DDB38A8F}" dt="2026-09-10T08:46:06.513" v="6431" actId="404"/>
          <ac:spMkLst>
            <pc:docMk/>
            <pc:sldMk cId="1256736785" sldId="541"/>
            <ac:spMk id="20" creationId="{D5FCFF57-BE07-8AAB-E517-4A6DAD37364C}"/>
          </ac:spMkLst>
        </pc:spChg>
        <pc:spChg chg="add mod">
          <ac:chgData name="Kirsi Kuoppamäki" userId="8763d3a6-73ff-413c-b839-93ee16fa9653" providerId="ADAL" clId="{D0C31C7C-28B9-4BDF-B5F4-8DE1DDB38A8F}" dt="2026-09-10T08:35:55.366" v="6421" actId="1035"/>
          <ac:spMkLst>
            <pc:docMk/>
            <pc:sldMk cId="1256736785" sldId="541"/>
            <ac:spMk id="22" creationId="{13B44F6C-86FF-612E-8B4F-DF924C6A7BFD}"/>
          </ac:spMkLst>
        </pc:spChg>
        <pc:spChg chg="add mod">
          <ac:chgData name="Kirsi Kuoppamäki" userId="8763d3a6-73ff-413c-b839-93ee16fa9653" providerId="ADAL" clId="{D0C31C7C-28B9-4BDF-B5F4-8DE1DDB38A8F}" dt="2026-09-10T08:47:08.580" v="6501" actId="20577"/>
          <ac:spMkLst>
            <pc:docMk/>
            <pc:sldMk cId="1256736785" sldId="541"/>
            <ac:spMk id="26" creationId="{FDD059D6-12AD-5FB8-9F2E-F5BD1778EFCA}"/>
          </ac:spMkLst>
        </pc:spChg>
        <pc:picChg chg="add mod ord">
          <ac:chgData name="Kirsi Kuoppamäki" userId="8763d3a6-73ff-413c-b839-93ee16fa9653" providerId="ADAL" clId="{D0C31C7C-28B9-4BDF-B5F4-8DE1DDB38A8F}" dt="2026-09-10T08:22:11.857" v="5860" actId="14100"/>
          <ac:picMkLst>
            <pc:docMk/>
            <pc:sldMk cId="1256736785" sldId="541"/>
            <ac:picMk id="5" creationId="{FC2E8250-EB42-E8CC-1803-4BC12C3D168C}"/>
          </ac:picMkLst>
        </pc:picChg>
        <pc:picChg chg="add mod">
          <ac:chgData name="Kirsi Kuoppamäki" userId="8763d3a6-73ff-413c-b839-93ee16fa9653" providerId="ADAL" clId="{D0C31C7C-28B9-4BDF-B5F4-8DE1DDB38A8F}" dt="2026-09-10T08:45:41.027" v="6422" actId="14100"/>
          <ac:picMkLst>
            <pc:docMk/>
            <pc:sldMk cId="1256736785" sldId="541"/>
            <ac:picMk id="18" creationId="{55790116-4796-DBD2-F66B-3F3A2A756A11}"/>
          </ac:picMkLst>
        </pc:picChg>
        <pc:picChg chg="add mod ord">
          <ac:chgData name="Kirsi Kuoppamäki" userId="8763d3a6-73ff-413c-b839-93ee16fa9653" providerId="ADAL" clId="{D0C31C7C-28B9-4BDF-B5F4-8DE1DDB38A8F}" dt="2026-09-10T08:48:38.440" v="6521" actId="14100"/>
          <ac:picMkLst>
            <pc:docMk/>
            <pc:sldMk cId="1256736785" sldId="541"/>
            <ac:picMk id="28" creationId="{3E3BDA7E-BBC7-C210-54ED-F9481796DD83}"/>
          </ac:picMkLst>
        </pc:picChg>
      </pc:sldChg>
      <pc:sldChg chg="addSp delSp modSp add mod">
        <pc:chgData name="Kirsi Kuoppamäki" userId="8763d3a6-73ff-413c-b839-93ee16fa9653" providerId="ADAL" clId="{D0C31C7C-28B9-4BDF-B5F4-8DE1DDB38A8F}" dt="2026-09-13T06:27:58.416" v="6870" actId="22"/>
        <pc:sldMkLst>
          <pc:docMk/>
          <pc:sldMk cId="1460297139" sldId="542"/>
        </pc:sldMkLst>
        <pc:spChg chg="mod">
          <ac:chgData name="Kirsi Kuoppamäki" userId="8763d3a6-73ff-413c-b839-93ee16fa9653" providerId="ADAL" clId="{D0C31C7C-28B9-4BDF-B5F4-8DE1DDB38A8F}" dt="2026-09-11T10:55:47.157" v="6831" actId="6549"/>
          <ac:spMkLst>
            <pc:docMk/>
            <pc:sldMk cId="1460297139" sldId="542"/>
            <ac:spMk id="4" creationId="{C46068F0-AB18-41F0-8DD3-69677E9FF1D1}"/>
          </ac:spMkLst>
        </pc:spChg>
        <pc:spChg chg="add">
          <ac:chgData name="Kirsi Kuoppamäki" userId="8763d3a6-73ff-413c-b839-93ee16fa9653" providerId="ADAL" clId="{D0C31C7C-28B9-4BDF-B5F4-8DE1DDB38A8F}" dt="2026-09-13T06:27:58.416" v="6870" actId="22"/>
          <ac:spMkLst>
            <pc:docMk/>
            <pc:sldMk cId="1460297139" sldId="542"/>
            <ac:spMk id="6" creationId="{73827E7F-AA80-A222-B090-4636E95F66F4}"/>
          </ac:spMkLst>
        </pc:spChg>
        <pc:spChg chg="del">
          <ac:chgData name="Kirsi Kuoppamäki" userId="8763d3a6-73ff-413c-b839-93ee16fa9653" providerId="ADAL" clId="{D0C31C7C-28B9-4BDF-B5F4-8DE1DDB38A8F}" dt="2026-09-13T06:27:57.131" v="6869" actId="478"/>
          <ac:spMkLst>
            <pc:docMk/>
            <pc:sldMk cId="1460297139" sldId="542"/>
            <ac:spMk id="21" creationId="{2F7E2B6C-A02C-1F22-CC4C-F97EDA42FC95}"/>
          </ac:spMkLst>
        </pc:spChg>
        <pc:picChg chg="mod">
          <ac:chgData name="Kirsi Kuoppamäki" userId="8763d3a6-73ff-413c-b839-93ee16fa9653" providerId="ADAL" clId="{D0C31C7C-28B9-4BDF-B5F4-8DE1DDB38A8F}" dt="2026-09-10T11:28:38.050" v="6723" actId="14100"/>
          <ac:picMkLst>
            <pc:docMk/>
            <pc:sldMk cId="1460297139" sldId="542"/>
            <ac:picMk id="15" creationId="{70231CC3-8FC9-6098-5F4C-A66FE50B616C}"/>
          </ac:picMkLst>
        </pc:picChg>
      </pc:sldChg>
      <pc:sldChg chg="new del">
        <pc:chgData name="Kirsi Kuoppamäki" userId="8763d3a6-73ff-413c-b839-93ee16fa9653" providerId="ADAL" clId="{D0C31C7C-28B9-4BDF-B5F4-8DE1DDB38A8F}" dt="2026-09-13T06:27:17.125" v="6866" actId="680"/>
        <pc:sldMkLst>
          <pc:docMk/>
          <pc:sldMk cId="723153362" sldId="5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8625330-DC8E-4347-9B60-EFA50C7C2F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9AE6AE8-0E30-2643-AB79-CE9AFBCF49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F358110E-124F-8A4C-9EBD-E23FA6438B4F}" type="datetimeFigureOut">
              <a:rPr lang="fi-FI" smtClean="0"/>
              <a:t>13.9.2026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169D80D-4546-3748-B79B-86F27DCE8A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F1D71EF-5FA5-F24F-A926-71BDFEF27F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15399C97-A051-8D45-99F9-7CD1B9E9751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6403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EE8504F4-7580-B343-A322-013520484467}" type="datetimeFigureOut">
              <a:rPr lang="fi-FI" smtClean="0"/>
              <a:t>13.9.2026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9" tIns="47780" rIns="95559" bIns="4778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9" tIns="47780" rIns="95559" bIns="4778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746B379F-3DB9-2D46-9A19-7C6151116B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305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3F25-9C8E-54ED-7D6C-A2E62B2A3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8FF61-471D-9987-323E-3A1BD9C2B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9BB0F-D100-D509-66C0-9C51CF18D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50060-4B2D-EA41-5070-531D2897A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8143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87F52-CE24-F96A-AF64-27CEB6332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400D11A-E95D-67DF-A9CF-DB26EB56B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9DDFE80-29F5-2BE8-F1E4-F5EF680AC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D72AD8C-124F-B7C1-B216-7D4829FE57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663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702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C985-ECFE-4C93-839F-A759573ED6E3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4501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6FFC9-8033-E835-B59B-9F71CC04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3A2F5-F1CE-2A99-7FD1-09862FB0A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041EB-8D1B-9A12-5063-5635E1B2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D903C-86C8-AB99-BBC3-1A92ABB89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7877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E659D-4A4E-C249-304C-9DDBA8F9D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FD5C5-B4E1-98AE-E105-57172ED17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D1CD9-97F6-3C75-C955-E1C50DAF5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F246F-D34F-ED11-3924-C40636704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993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77640-4D42-2130-B488-02011166C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85C88-86F2-618F-74C3-987149106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7D013-F52C-FD26-151B-3180ACFBF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41B8-FBB7-5B09-85C1-97E0B5CC9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3067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5981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224D5-2B1F-3FA2-B261-F5E517063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577514-7EFE-A830-7D1A-7E39B1FF9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70B2E-BE2A-45E1-B6BD-D363ED74B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C5AF5-AB60-F70C-47AC-AC74FF502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B379F-3DB9-2D46-9A19-7C6151116B79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6850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8C3F9-C949-342E-5B7D-61E5C603A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282BA1-F81B-014C-B623-3FDABF030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5F8EB-F1BC-C852-AFE3-AB0794D9D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2454C-7FD9-8E8B-3E35-AEFB28F1D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2B81A-497E-4E03-9CF5-3A387881B3BC}" type="slidenum">
              <a:rPr lang="en-FI" smtClean="0"/>
              <a:t>21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1455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361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7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sältö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151E6C-E5FE-3E41-A33E-437EE8A9A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1">
            <a:extLst>
              <a:ext uri="{FF2B5EF4-FFF2-40B4-BE49-F238E27FC236}">
                <a16:creationId xmlns:a16="http://schemas.microsoft.com/office/drawing/2014/main" id="{1F2CE8EF-2F41-8D49-8698-1A6325596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9541"/>
            <a:ext cx="10972800" cy="4202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004A4C1E-F14B-4742-AAFB-1ED4B94802D8}"/>
              </a:ext>
            </a:extLst>
          </p:cNvPr>
          <p:cNvSpPr/>
          <p:nvPr userDrawn="1"/>
        </p:nvSpPr>
        <p:spPr>
          <a:xfrm>
            <a:off x="449731" y="6298472"/>
            <a:ext cx="487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Kokemäenjoen</a:t>
            </a:r>
            <a: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  <a:t> vesistön </a:t>
            </a:r>
            <a:b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</a:br>
            <a: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  <a:t>vesiensuojeluyhdistys ry  </a:t>
            </a:r>
          </a:p>
        </p:txBody>
      </p:sp>
    </p:spTree>
    <p:extLst>
      <p:ext uri="{BB962C8B-B14F-4D97-AF65-F5344CB8AC3E}">
        <p14:creationId xmlns:p14="http://schemas.microsoft.com/office/powerpoint/2010/main" val="186949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151E6C-E5FE-3E41-A33E-437EE8A9A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1">
            <a:extLst>
              <a:ext uri="{FF2B5EF4-FFF2-40B4-BE49-F238E27FC236}">
                <a16:creationId xmlns:a16="http://schemas.microsoft.com/office/drawing/2014/main" id="{A5C2D645-4A9D-274B-96FC-94314ED40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9540"/>
            <a:ext cx="11016792" cy="445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84BE1789-F480-9842-8C9F-7DDA82B932EC}"/>
              </a:ext>
            </a:extLst>
          </p:cNvPr>
          <p:cNvSpPr/>
          <p:nvPr userDrawn="1"/>
        </p:nvSpPr>
        <p:spPr>
          <a:xfrm>
            <a:off x="494100" y="6410230"/>
            <a:ext cx="68965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  <a:t>KVVY Tutkimus Oy </a:t>
            </a:r>
          </a:p>
        </p:txBody>
      </p:sp>
    </p:spTree>
    <p:extLst>
      <p:ext uri="{BB962C8B-B14F-4D97-AF65-F5344CB8AC3E}">
        <p14:creationId xmlns:p14="http://schemas.microsoft.com/office/powerpoint/2010/main" val="268499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151E6C-E5FE-3E41-A33E-437EE8A9A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1">
            <a:extLst>
              <a:ext uri="{FF2B5EF4-FFF2-40B4-BE49-F238E27FC236}">
                <a16:creationId xmlns:a16="http://schemas.microsoft.com/office/drawing/2014/main" id="{1F2CE8EF-2F41-8D49-8698-1A6325596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9541"/>
            <a:ext cx="10972800" cy="4202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004A4C1E-F14B-4742-AAFB-1ED4B94802D8}"/>
              </a:ext>
            </a:extLst>
          </p:cNvPr>
          <p:cNvSpPr/>
          <p:nvPr userDrawn="1"/>
        </p:nvSpPr>
        <p:spPr>
          <a:xfrm>
            <a:off x="449731" y="6298472"/>
            <a:ext cx="487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Kokemäenjoen</a:t>
            </a:r>
            <a: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  <a:t> vesistön </a:t>
            </a:r>
            <a:b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</a:br>
            <a:r>
              <a:rPr lang="fi-FI" sz="1400" b="0" dirty="0">
                <a:solidFill>
                  <a:srgbClr val="204D96"/>
                </a:solidFill>
                <a:latin typeface="Century Gothic" panose="020B0502020202020204" pitchFamily="34" charset="0"/>
              </a:rPr>
              <a:t>vesiensuojeluyhdistys ry  </a:t>
            </a:r>
          </a:p>
        </p:txBody>
      </p:sp>
    </p:spTree>
    <p:extLst>
      <p:ext uri="{BB962C8B-B14F-4D97-AF65-F5344CB8AC3E}">
        <p14:creationId xmlns:p14="http://schemas.microsoft.com/office/powerpoint/2010/main" val="214965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4770C-2A0B-4C0A-9C12-EF5E34DC97F4}" type="datetime1">
              <a:rPr lang="fi-FI" smtClean="0"/>
              <a:t>13.9.2026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FBC2-EB02-4B16-9DD2-EAB15FEE0D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205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0C0A-1ECE-4629-8EDC-BF6A0DCB1B62}" type="datetime1">
              <a:rPr lang="fi-FI" smtClean="0"/>
              <a:t>13.9.2026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1FBC2-EB02-4B16-9DD2-EAB15FEE0D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293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29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(null)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(null)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uva 23">
            <a:extLst>
              <a:ext uri="{FF2B5EF4-FFF2-40B4-BE49-F238E27FC236}">
                <a16:creationId xmlns:a16="http://schemas.microsoft.com/office/drawing/2014/main" id="{BBD5224F-0172-1249-AF18-042ADAE0CD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EF2BFC33-9D63-404C-AC56-DC97FAC8D4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" y="-5191"/>
            <a:ext cx="12201719" cy="124636"/>
          </a:xfrm>
          <a:prstGeom prst="rect">
            <a:avLst/>
          </a:prstGeom>
        </p:spPr>
      </p:pic>
      <p:sp>
        <p:nvSpPr>
          <p:cNvPr id="17" name="Suorakulmio 16">
            <a:extLst>
              <a:ext uri="{FF2B5EF4-FFF2-40B4-BE49-F238E27FC236}">
                <a16:creationId xmlns:a16="http://schemas.microsoft.com/office/drawing/2014/main" id="{38954D20-B095-7947-A972-09D15D9E1A92}"/>
              </a:ext>
            </a:extLst>
          </p:cNvPr>
          <p:cNvSpPr/>
          <p:nvPr userDrawn="1"/>
        </p:nvSpPr>
        <p:spPr>
          <a:xfrm>
            <a:off x="10413797" y="6391797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kvvy.fi</a:t>
            </a:r>
            <a:endParaRPr lang="fi-FI" sz="1400" b="1" dirty="0">
              <a:solidFill>
                <a:schemeClr val="bg1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3333DDE-4DCC-8947-8F0F-1DA4508A0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1" b="-2128"/>
          <a:stretch/>
        </p:blipFill>
        <p:spPr>
          <a:xfrm>
            <a:off x="9224579" y="0"/>
            <a:ext cx="2235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5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83" r:id="rId3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04D9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300" kern="1200">
          <a:solidFill>
            <a:srgbClr val="204D96"/>
          </a:solidFill>
          <a:latin typeface="Century Gothic" panose="020B0502020202020204" pitchFamily="34" charset="0"/>
          <a:ea typeface="+mn-ea"/>
          <a:cs typeface="+mn-cs"/>
        </a:defRPr>
      </a:lvl1pPr>
      <a:lvl2pPr marL="622300" indent="-1651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2pPr>
      <a:lvl3pPr marL="1079500" indent="-1651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-1905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4pPr>
      <a:lvl5pPr marL="812800" indent="-1905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uva 23">
            <a:extLst>
              <a:ext uri="{FF2B5EF4-FFF2-40B4-BE49-F238E27FC236}">
                <a16:creationId xmlns:a16="http://schemas.microsoft.com/office/drawing/2014/main" id="{BBD5224F-0172-1249-AF18-042ADAE0CD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EF2BFC33-9D63-404C-AC56-DC97FAC8D4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" y="-5191"/>
            <a:ext cx="12201719" cy="124636"/>
          </a:xfrm>
          <a:prstGeom prst="rect">
            <a:avLst/>
          </a:prstGeom>
        </p:spPr>
      </p:pic>
      <p:sp>
        <p:nvSpPr>
          <p:cNvPr id="17" name="Suorakulmio 16">
            <a:extLst>
              <a:ext uri="{FF2B5EF4-FFF2-40B4-BE49-F238E27FC236}">
                <a16:creationId xmlns:a16="http://schemas.microsoft.com/office/drawing/2014/main" id="{38954D20-B095-7947-A972-09D15D9E1A92}"/>
              </a:ext>
            </a:extLst>
          </p:cNvPr>
          <p:cNvSpPr/>
          <p:nvPr userDrawn="1"/>
        </p:nvSpPr>
        <p:spPr>
          <a:xfrm>
            <a:off x="10413797" y="6391797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kvvy.fi</a:t>
            </a:r>
            <a:endParaRPr lang="fi-FI" sz="1400" b="1" dirty="0">
              <a:solidFill>
                <a:schemeClr val="bg1"/>
              </a:solidFill>
            </a:endParaRPr>
          </a:p>
        </p:txBody>
      </p:sp>
      <p:sp>
        <p:nvSpPr>
          <p:cNvPr id="9" name="Tekstin paikkamerkki 1">
            <a:extLst>
              <a:ext uri="{FF2B5EF4-FFF2-40B4-BE49-F238E27FC236}">
                <a16:creationId xmlns:a16="http://schemas.microsoft.com/office/drawing/2014/main" id="{9C72AC1E-77CB-F544-8457-BF31EAD01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49541"/>
            <a:ext cx="10972800" cy="4202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Otsikon paikkamerkki 2">
            <a:extLst>
              <a:ext uri="{FF2B5EF4-FFF2-40B4-BE49-F238E27FC236}">
                <a16:creationId xmlns:a16="http://schemas.microsoft.com/office/drawing/2014/main" id="{913AA4B6-BDE6-B04A-AC52-CE5686487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264"/>
            <a:ext cx="84610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9D25D612-FD01-2F48-BF37-6AA341326682}"/>
              </a:ext>
            </a:extLst>
          </p:cNvPr>
          <p:cNvCxnSpPr>
            <a:cxnSpLocks/>
          </p:cNvCxnSpPr>
          <p:nvPr userDrawn="1"/>
        </p:nvCxnSpPr>
        <p:spPr>
          <a:xfrm>
            <a:off x="781877" y="1509956"/>
            <a:ext cx="1328287" cy="0"/>
          </a:xfrm>
          <a:prstGeom prst="line">
            <a:avLst/>
          </a:prstGeom>
          <a:ln w="41275">
            <a:solidFill>
              <a:srgbClr val="E260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Kuva 14">
            <a:extLst>
              <a:ext uri="{FF2B5EF4-FFF2-40B4-BE49-F238E27FC236}">
                <a16:creationId xmlns:a16="http://schemas.microsoft.com/office/drawing/2014/main" id="{A5B3AAC8-F45E-EF45-A758-0DAE714206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1" b="-3889"/>
          <a:stretch/>
        </p:blipFill>
        <p:spPr>
          <a:xfrm>
            <a:off x="9224579" y="-1"/>
            <a:ext cx="2235200" cy="186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7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1" r:id="rId3"/>
    <p:sldLayoutId id="2147483682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04D9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300" kern="1200">
          <a:solidFill>
            <a:srgbClr val="204D96"/>
          </a:solidFill>
          <a:latin typeface="Century Gothic" panose="020B0502020202020204" pitchFamily="34" charset="0"/>
          <a:ea typeface="+mn-ea"/>
          <a:cs typeface="+mn-cs"/>
        </a:defRPr>
      </a:lvl1pPr>
      <a:lvl2pPr marL="622300" indent="-1651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2pPr>
      <a:lvl3pPr marL="1079500" indent="-1651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-1905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4pPr>
      <a:lvl5pPr marL="812800" indent="-1905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E4F3936-B86E-3648-A7B9-9C4E76D45B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778346"/>
            <a:ext cx="12192000" cy="107965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EF2BFC33-9D63-404C-AC56-DC97FAC8D4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-5191"/>
            <a:ext cx="12201719" cy="124636"/>
          </a:xfrm>
          <a:prstGeom prst="rect">
            <a:avLst/>
          </a:prstGeom>
        </p:spPr>
      </p:pic>
      <p:sp>
        <p:nvSpPr>
          <p:cNvPr id="17" name="Suorakulmio 16">
            <a:extLst>
              <a:ext uri="{FF2B5EF4-FFF2-40B4-BE49-F238E27FC236}">
                <a16:creationId xmlns:a16="http://schemas.microsoft.com/office/drawing/2014/main" id="{38954D20-B095-7947-A972-09D15D9E1A92}"/>
              </a:ext>
            </a:extLst>
          </p:cNvPr>
          <p:cNvSpPr/>
          <p:nvPr userDrawn="1"/>
        </p:nvSpPr>
        <p:spPr>
          <a:xfrm>
            <a:off x="10413797" y="6391797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kvvy.fi</a:t>
            </a:r>
            <a:endParaRPr lang="fi-FI" sz="1400" b="1" dirty="0">
              <a:solidFill>
                <a:schemeClr val="bg1"/>
              </a:solidFill>
            </a:endParaRP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B81ACF80-AEFD-3141-9F68-DE64D73C98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1" b="-2715"/>
          <a:stretch/>
        </p:blipFill>
        <p:spPr>
          <a:xfrm>
            <a:off x="9224579" y="0"/>
            <a:ext cx="2235200" cy="18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04D9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300" kern="1200">
          <a:solidFill>
            <a:srgbClr val="204D96"/>
          </a:solidFill>
          <a:latin typeface="Century Gothic" panose="020B0502020202020204" pitchFamily="34" charset="0"/>
          <a:ea typeface="+mn-ea"/>
          <a:cs typeface="+mn-cs"/>
        </a:defRPr>
      </a:lvl1pPr>
      <a:lvl2pPr marL="622300" indent="-1651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2pPr>
      <a:lvl3pPr marL="1079500" indent="-1651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-1905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4pPr>
      <a:lvl5pPr marL="812800" indent="-1905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9696E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s://doi.org/10.1371/journal.pone.021401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one.0214013.s003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s.fi/paikalliset/231873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aji.fi/view?uri=http:%2F%2Ftun.fi%2FKE.176%2F66cb5e7bd5de2159312bac5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hyperlink" Target="https://doi.org/10.1007/s10530-020-02437-9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43268-B536-EEDF-4342-95A50381E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09190E23-8632-EE23-CE04-A4ECCD03F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17"/>
            <a:ext cx="12192000" cy="6139940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116746EA-054F-FD81-0A79-80455E6AA3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3" name="Kuva 19">
            <a:extLst>
              <a:ext uri="{FF2B5EF4-FFF2-40B4-BE49-F238E27FC236}">
                <a16:creationId xmlns:a16="http://schemas.microsoft.com/office/drawing/2014/main" id="{BCBE2266-E1D2-EBB4-0DED-0876DD4949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F3457D-DD73-BC91-B348-0665830F4ADC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06C1D63-B78A-7788-4961-7C1F8569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17" name="Suorakulmio 26">
            <a:extLst>
              <a:ext uri="{FF2B5EF4-FFF2-40B4-BE49-F238E27FC236}">
                <a16:creationId xmlns:a16="http://schemas.microsoft.com/office/drawing/2014/main" id="{4A88E3A1-2991-73D9-0A79-45007F5C8B06}"/>
              </a:ext>
            </a:extLst>
          </p:cNvPr>
          <p:cNvSpPr/>
          <p:nvPr/>
        </p:nvSpPr>
        <p:spPr>
          <a:xfrm>
            <a:off x="1869484" y="4807285"/>
            <a:ext cx="845751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000" b="1" dirty="0">
                <a:latin typeface="Century Gothic" panose="020B0502020202020204" pitchFamily="34" charset="0"/>
              </a:rPr>
              <a:t>Kirsi Kuoppamäki </a:t>
            </a:r>
          </a:p>
          <a:p>
            <a:pPr algn="ctr"/>
            <a:r>
              <a:rPr lang="fi-FI" sz="1400" dirty="0">
                <a:latin typeface="Century Gothic" panose="020B0502020202020204" pitchFamily="34" charset="0"/>
              </a:rPr>
              <a:t>FT, Dosentti (Helsingin yliopisto, ympäristöekologia), ympäristöasiantuntija, tutkija</a:t>
            </a:r>
          </a:p>
          <a:p>
            <a:pPr algn="ctr"/>
            <a:endParaRPr lang="fi-FI" sz="1600" dirty="0">
              <a:latin typeface="Century Gothic" panose="020B0502020202020204" pitchFamily="34" charset="0"/>
            </a:endParaRPr>
          </a:p>
          <a:p>
            <a:pPr algn="ctr"/>
            <a:r>
              <a:rPr lang="fi-FI" dirty="0">
                <a:latin typeface="Century Gothic" panose="020B0502020202020204" pitchFamily="34" charset="0"/>
              </a:rPr>
              <a:t>Kokemäenjoen vesistön vesiensuojeluyhdistys ry</a:t>
            </a:r>
          </a:p>
        </p:txBody>
      </p:sp>
      <p:sp>
        <p:nvSpPr>
          <p:cNvPr id="21" name="Otsikko 1">
            <a:extLst>
              <a:ext uri="{FF2B5EF4-FFF2-40B4-BE49-F238E27FC236}">
                <a16:creationId xmlns:a16="http://schemas.microsoft.com/office/drawing/2014/main" id="{56A37611-FE92-4465-266A-653502C18D3F}"/>
              </a:ext>
            </a:extLst>
          </p:cNvPr>
          <p:cNvSpPr txBox="1">
            <a:spLocks/>
          </p:cNvSpPr>
          <p:nvPr/>
        </p:nvSpPr>
        <p:spPr>
          <a:xfrm>
            <a:off x="338831" y="3093769"/>
            <a:ext cx="11514337" cy="12141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04D9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fi-FI" sz="4000" dirty="0">
                <a:solidFill>
                  <a:schemeClr val="tx1"/>
                </a:solidFill>
              </a:rPr>
              <a:t>Järven eliöyhteisö: ravintoverkko</a:t>
            </a:r>
          </a:p>
          <a:p>
            <a:pPr algn="ctr"/>
            <a:r>
              <a:rPr lang="fi-FI" sz="4000" dirty="0">
                <a:solidFill>
                  <a:schemeClr val="tx1"/>
                </a:solidFill>
              </a:rPr>
              <a:t>ja sen vaikutus vesiekosysteemiin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03FE3B-765F-7D55-6BE3-ACC6B767E748}"/>
              </a:ext>
            </a:extLst>
          </p:cNvPr>
          <p:cNvSpPr txBox="1"/>
          <p:nvPr/>
        </p:nvSpPr>
        <p:spPr>
          <a:xfrm>
            <a:off x="10334872" y="5979868"/>
            <a:ext cx="18632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50" dirty="0">
                <a:latin typeface="Century Gothic" panose="020B0502020202020204" pitchFamily="34" charset="0"/>
              </a:rPr>
              <a:t>Kuva: K. Kuoppamäki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2989A-54E2-EB46-6B92-DC29B3A0CDEB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</p:spTree>
    <p:extLst>
      <p:ext uri="{BB962C8B-B14F-4D97-AF65-F5344CB8AC3E}">
        <p14:creationId xmlns:p14="http://schemas.microsoft.com/office/powerpoint/2010/main" val="777010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29743"/>
            <a:ext cx="12192000" cy="6887743"/>
          </a:xfrm>
          <a:prstGeom prst="rect">
            <a:avLst/>
          </a:prstGeom>
          <a:solidFill>
            <a:srgbClr val="2D251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101" y="-29743"/>
            <a:ext cx="4632899" cy="68877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5623" y="91441"/>
            <a:ext cx="6751940" cy="1318945"/>
          </a:xfrm>
        </p:spPr>
        <p:txBody>
          <a:bodyPr vert="horz" lIns="0" tIns="0" rIns="0" bIns="0" rtlCol="0" anchor="ctr">
            <a:noAutofit/>
          </a:bodyPr>
          <a:lstStyle/>
          <a:p>
            <a:pPr algn="l"/>
            <a:r>
              <a:rPr lang="fi-FI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Mitä enemmän planktonsyöjäkaloja sitä heikommin vesikirput pystyvät suodattamaan planktonleviä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6957"/>
            <a:ext cx="4830763" cy="3622675"/>
          </a:xfrm>
        </p:spPr>
      </p:pic>
      <p:sp>
        <p:nvSpPr>
          <p:cNvPr id="7" name="TextBox 6"/>
          <p:cNvSpPr txBox="1"/>
          <p:nvPr/>
        </p:nvSpPr>
        <p:spPr>
          <a:xfrm>
            <a:off x="5184436" y="5703327"/>
            <a:ext cx="2228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g/m</a:t>
            </a:r>
            <a:r>
              <a:rPr lang="fi-FI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i-FI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20 g/m</a:t>
            </a:r>
            <a:r>
              <a:rPr lang="fi-FI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fi-FI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(tuorepaino)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6CBD4B-E3C0-AA6D-2024-1040DE705892}"/>
              </a:ext>
            </a:extLst>
          </p:cNvPr>
          <p:cNvSpPr txBox="1"/>
          <p:nvPr/>
        </p:nvSpPr>
        <p:spPr>
          <a:xfrm>
            <a:off x="7559101" y="22064"/>
            <a:ext cx="463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 dirty="0">
                <a:latin typeface="Century Gothic" panose="020B0502020202020204" pitchFamily="34" charset="0"/>
              </a:rPr>
              <a:t>Vesijärven Kilpiäistenpohja 1999</a:t>
            </a:r>
            <a:endParaRPr lang="fi-FI" sz="1600" b="1" dirty="0">
              <a:latin typeface="Century Gothic" panose="020B0502020202020204" pitchFamily="34" charset="0"/>
            </a:endParaRPr>
          </a:p>
        </p:txBody>
      </p:sp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C7EB7752-6135-FF13-8422-26EE6CF93A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54" y="3432865"/>
            <a:ext cx="3160122" cy="2370092"/>
          </a:xfrm>
          <a:prstGeom prst="rect">
            <a:avLst/>
          </a:prstGeom>
        </p:spPr>
      </p:pic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BE0C6225-3CBA-2D35-0C22-6043E97DF8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354" y="4121022"/>
            <a:ext cx="2047645" cy="15357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590" y="1254938"/>
            <a:ext cx="4746243" cy="4564333"/>
          </a:xfrm>
          <a:prstGeom prst="rect">
            <a:avLst/>
          </a:prstGeom>
        </p:spPr>
      </p:pic>
      <p:sp>
        <p:nvSpPr>
          <p:cNvPr id="10" name="Sisällön paikkamerkki 7">
            <a:extLst>
              <a:ext uri="{FF2B5EF4-FFF2-40B4-BE49-F238E27FC236}">
                <a16:creationId xmlns:a16="http://schemas.microsoft.com/office/drawing/2014/main" id="{C64F9ECA-9E0C-6C82-3B4B-2406F2434ABB}"/>
              </a:ext>
            </a:extLst>
          </p:cNvPr>
          <p:cNvSpPr txBox="1">
            <a:spLocks/>
          </p:cNvSpPr>
          <p:nvPr/>
        </p:nvSpPr>
        <p:spPr>
          <a:xfrm>
            <a:off x="122545" y="6368363"/>
            <a:ext cx="8515427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fi-FI" sz="1100" dirty="0">
                <a:solidFill>
                  <a:schemeClr val="bg1"/>
                </a:solidFill>
              </a:rPr>
              <a:t>Aineisto (muokattu) julkaisusta: Hietala, J., Vakkilainen (nyk. Kuoppamäki), K. &amp; Kairesalo, T. 2004. </a:t>
            </a:r>
            <a:r>
              <a:rPr lang="fi-FI" sz="1100" dirty="0" err="1">
                <a:solidFill>
                  <a:schemeClr val="bg1"/>
                </a:solidFill>
              </a:rPr>
              <a:t>Community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resistance</a:t>
            </a:r>
            <a:r>
              <a:rPr lang="fi-FI" sz="1100" dirty="0">
                <a:solidFill>
                  <a:schemeClr val="bg1"/>
                </a:solidFill>
              </a:rPr>
              <a:t> and </a:t>
            </a:r>
            <a:r>
              <a:rPr lang="fi-FI" sz="1100" dirty="0" err="1">
                <a:solidFill>
                  <a:schemeClr val="bg1"/>
                </a:solidFill>
              </a:rPr>
              <a:t>change</a:t>
            </a:r>
            <a:r>
              <a:rPr lang="fi-FI" sz="1100" dirty="0">
                <a:solidFill>
                  <a:schemeClr val="bg1"/>
                </a:solidFill>
              </a:rPr>
              <a:t> to </a:t>
            </a:r>
            <a:r>
              <a:rPr lang="fi-FI" sz="1100" dirty="0" err="1">
                <a:solidFill>
                  <a:schemeClr val="bg1"/>
                </a:solidFill>
              </a:rPr>
              <a:t>nutrient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enrichment</a:t>
            </a:r>
            <a:r>
              <a:rPr lang="fi-FI" sz="1100" dirty="0">
                <a:solidFill>
                  <a:schemeClr val="bg1"/>
                </a:solidFill>
              </a:rPr>
              <a:t> and </a:t>
            </a:r>
            <a:r>
              <a:rPr lang="fi-FI" sz="1100" dirty="0" err="1">
                <a:solidFill>
                  <a:schemeClr val="bg1"/>
                </a:solidFill>
              </a:rPr>
              <a:t>fish</a:t>
            </a:r>
            <a:r>
              <a:rPr lang="fi-FI" sz="1100" dirty="0">
                <a:solidFill>
                  <a:schemeClr val="bg1"/>
                </a:solidFill>
              </a:rPr>
              <a:t> </a:t>
            </a:r>
            <a:r>
              <a:rPr lang="fi-FI" sz="1100" dirty="0" err="1">
                <a:solidFill>
                  <a:schemeClr val="bg1"/>
                </a:solidFill>
              </a:rPr>
              <a:t>manipulation</a:t>
            </a:r>
            <a:r>
              <a:rPr lang="fi-FI" sz="1100" dirty="0">
                <a:solidFill>
                  <a:schemeClr val="bg1"/>
                </a:solidFill>
              </a:rPr>
              <a:t> in a </a:t>
            </a:r>
            <a:r>
              <a:rPr lang="fi-FI" sz="1100" dirty="0" err="1">
                <a:solidFill>
                  <a:schemeClr val="bg1"/>
                </a:solidFill>
              </a:rPr>
              <a:t>vegetated</a:t>
            </a:r>
            <a:r>
              <a:rPr lang="fi-FI" sz="1100" dirty="0">
                <a:solidFill>
                  <a:schemeClr val="bg1"/>
                </a:solidFill>
              </a:rPr>
              <a:t> lake </a:t>
            </a:r>
            <a:r>
              <a:rPr lang="fi-FI" sz="1100" dirty="0" err="1">
                <a:solidFill>
                  <a:schemeClr val="bg1"/>
                </a:solidFill>
              </a:rPr>
              <a:t>littoral</a:t>
            </a:r>
            <a:r>
              <a:rPr lang="fi-FI" sz="1100" dirty="0">
                <a:solidFill>
                  <a:schemeClr val="bg1"/>
                </a:solidFill>
              </a:rPr>
              <a:t>. </a:t>
            </a:r>
            <a:r>
              <a:rPr lang="fi-FI" sz="1100" dirty="0" err="1">
                <a:solidFill>
                  <a:schemeClr val="bg1"/>
                </a:solidFill>
              </a:rPr>
              <a:t>Freshw</a:t>
            </a:r>
            <a:r>
              <a:rPr lang="fi-FI" sz="1100" dirty="0">
                <a:solidFill>
                  <a:schemeClr val="bg1"/>
                </a:solidFill>
              </a:rPr>
              <a:t>. Biol. 49, 1525-1537.</a:t>
            </a:r>
          </a:p>
        </p:txBody>
      </p:sp>
    </p:spTree>
    <p:extLst>
      <p:ext uri="{BB962C8B-B14F-4D97-AF65-F5344CB8AC3E}">
        <p14:creationId xmlns:p14="http://schemas.microsoft.com/office/powerpoint/2010/main" val="403092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DBD18F-2374-E221-1D38-6C77AA6D9815}"/>
              </a:ext>
            </a:extLst>
          </p:cNvPr>
          <p:cNvSpPr/>
          <p:nvPr/>
        </p:nvSpPr>
        <p:spPr>
          <a:xfrm>
            <a:off x="1" y="-71021"/>
            <a:ext cx="12192000" cy="694807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383" y="0"/>
            <a:ext cx="6974617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90EFF8-440F-4089-BCCC-6A840742982B}"/>
              </a:ext>
            </a:extLst>
          </p:cNvPr>
          <p:cNvSpPr/>
          <p:nvPr/>
        </p:nvSpPr>
        <p:spPr>
          <a:xfrm>
            <a:off x="7193316" y="6158196"/>
            <a:ext cx="31255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i="1" dirty="0" err="1">
                <a:latin typeface="Century Gothic" panose="020B0502020202020204" pitchFamily="34" charset="0"/>
              </a:rPr>
              <a:t>Daphnia</a:t>
            </a:r>
            <a:r>
              <a:rPr lang="fi-FI" i="1" dirty="0">
                <a:latin typeface="Century Gothic" panose="020B0502020202020204" pitchFamily="34" charset="0"/>
              </a:rPr>
              <a:t> </a:t>
            </a:r>
            <a:r>
              <a:rPr lang="fi-FI" i="1" dirty="0" err="1">
                <a:latin typeface="Century Gothic" panose="020B0502020202020204" pitchFamily="34" charset="0"/>
              </a:rPr>
              <a:t>galeata</a:t>
            </a:r>
            <a:endParaRPr lang="fi-FI" i="1" dirty="0">
              <a:latin typeface="Century Gothic" panose="020B0502020202020204" pitchFamily="34" charset="0"/>
            </a:endParaRPr>
          </a:p>
          <a:p>
            <a:pPr algn="ctr"/>
            <a:r>
              <a:rPr lang="fi-FI" sz="1200" dirty="0">
                <a:latin typeface="Century Gothic" panose="020B0502020202020204" pitchFamily="34" charset="0"/>
              </a:rPr>
              <a:t>25.7.2023 Vesijärvi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530421" y="5433736"/>
            <a:ext cx="2686962" cy="1143000"/>
          </a:xfrm>
          <a:prstGeom prst="wedgeRoundRectCallout">
            <a:avLst>
              <a:gd name="adj1" fmla="val 75080"/>
              <a:gd name="adj2" fmla="val -49969"/>
              <a:gd name="adj3" fmla="val 16667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Mitä </a:t>
            </a: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isompia</a:t>
            </a:r>
            <a:r>
              <a:rPr lang="fi-FI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olemme ja mitä enemmän meitä on, sitä tehokkaammin säätelemme kasvikeijuja</a:t>
            </a:r>
            <a:endParaRPr lang="fi-FI" sz="1400" dirty="0"/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36AF7040-BEA1-4677-0B4D-41088502D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22" y="281264"/>
            <a:ext cx="6845643" cy="1522822"/>
          </a:xfrm>
        </p:spPr>
        <p:txBody>
          <a:bodyPr>
            <a:noAutofit/>
          </a:bodyPr>
          <a:lstStyle/>
          <a:p>
            <a:r>
              <a:rPr lang="en-GB" sz="3200" i="1" dirty="0">
                <a:solidFill>
                  <a:schemeClr val="bg1"/>
                </a:solidFill>
              </a:rPr>
              <a:t>Daphnia</a:t>
            </a:r>
            <a:r>
              <a:rPr lang="en-GB" sz="3200" dirty="0">
                <a:solidFill>
                  <a:schemeClr val="bg1"/>
                </a:solidFill>
              </a:rPr>
              <a:t>-</a:t>
            </a:r>
            <a:r>
              <a:rPr lang="en-GB" sz="3200" dirty="0" err="1">
                <a:solidFill>
                  <a:schemeClr val="bg1"/>
                </a:solidFill>
              </a:rPr>
              <a:t>vesikirput</a:t>
            </a:r>
            <a:r>
              <a:rPr lang="en-GB" sz="3200" dirty="0">
                <a:solidFill>
                  <a:schemeClr val="bg1"/>
                </a:solidFill>
              </a:rPr>
              <a:t>: </a:t>
            </a:r>
            <a:r>
              <a:rPr lang="en-GB" sz="3200" dirty="0" err="1">
                <a:solidFill>
                  <a:schemeClr val="bg1"/>
                </a:solidFill>
              </a:rPr>
              <a:t>järviekosysteemin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avainlajit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96807E23-A1A3-A9B2-9C56-F2D8E6FCD689}"/>
              </a:ext>
            </a:extLst>
          </p:cNvPr>
          <p:cNvSpPr txBox="1">
            <a:spLocks/>
          </p:cNvSpPr>
          <p:nvPr/>
        </p:nvSpPr>
        <p:spPr>
          <a:xfrm>
            <a:off x="306860" y="2085350"/>
            <a:ext cx="5268868" cy="2777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Font typeface="Wingdings" panose="05000000000000000000" pitchFamily="2" charset="2"/>
              <a:buChar char="§"/>
            </a:pPr>
            <a:r>
              <a:rPr lang="en-GB" sz="1800" dirty="0" err="1">
                <a:solidFill>
                  <a:schemeClr val="bg1"/>
                </a:solidFill>
              </a:rPr>
              <a:t>Moniin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muihin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ulappa-alueen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vesikirppuihin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verrattuna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i="1" dirty="0">
                <a:solidFill>
                  <a:schemeClr val="bg1"/>
                </a:solidFill>
              </a:rPr>
              <a:t>Daphnia</a:t>
            </a:r>
            <a:r>
              <a:rPr lang="en-GB" sz="1800" dirty="0">
                <a:solidFill>
                  <a:schemeClr val="bg1"/>
                </a:solidFill>
              </a:rPr>
              <a:t>-</a:t>
            </a:r>
            <a:r>
              <a:rPr lang="en-GB" sz="1800" dirty="0" err="1">
                <a:solidFill>
                  <a:schemeClr val="bg1"/>
                </a:solidFill>
              </a:rPr>
              <a:t>suvun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lajit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kykenevät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suurikokoisina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suodattamaan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monenkokoisia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planktonleviä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suhteellisen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valikoimattomasti</a:t>
            </a:r>
            <a:endParaRPr lang="en-GB" sz="18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en-GB" sz="18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</a:rPr>
              <a:t>Kun </a:t>
            </a:r>
            <a:r>
              <a:rPr lang="en-GB" sz="1800" dirty="0" err="1">
                <a:solidFill>
                  <a:schemeClr val="bg1"/>
                </a:solidFill>
              </a:rPr>
              <a:t>ravintoverkossa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suuria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vesikirppuja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levämäärä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alhaisempi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kuin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jos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vesikirput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ovat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pieniä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vaikka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sama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ravinnetaso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82A133-10D2-E732-BFCA-084721A8EFF3}"/>
              </a:ext>
            </a:extLst>
          </p:cNvPr>
          <p:cNvSpPr/>
          <p:nvPr/>
        </p:nvSpPr>
        <p:spPr>
          <a:xfrm>
            <a:off x="10343539" y="6586837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Kuva: K. Kuoppamäki</a:t>
            </a:r>
          </a:p>
        </p:txBody>
      </p:sp>
    </p:spTree>
    <p:extLst>
      <p:ext uri="{BB962C8B-B14F-4D97-AF65-F5344CB8AC3E}">
        <p14:creationId xmlns:p14="http://schemas.microsoft.com/office/powerpoint/2010/main" val="2829569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CC278-DDFF-8E24-989E-B01AC4A2E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F6A517F-7AB0-2889-C1AD-356EBBE89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606" y="3580831"/>
            <a:ext cx="4029293" cy="223338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19F7E5B-3C49-D6F5-6C6A-B24879C6E182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168095B6-FEA5-D246-0B3C-8EF6D57A7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2BA7AC4A-1CF0-7289-0079-201541BE97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49DB4330-6797-A951-2825-44EDF615F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75" y="281264"/>
            <a:ext cx="10939805" cy="1143000"/>
          </a:xfrm>
        </p:spPr>
        <p:txBody>
          <a:bodyPr>
            <a:noAutofit/>
          </a:bodyPr>
          <a:lstStyle/>
          <a:p>
            <a:r>
              <a:rPr lang="fi-FI" sz="4000" dirty="0"/>
              <a:t>Alajärven ravintoverkko?</a:t>
            </a:r>
            <a:endParaRPr lang="en-GB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F53F26-74F6-2357-9EF3-5C1D38F2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75" y="1318209"/>
            <a:ext cx="6582031" cy="440297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1800" dirty="0"/>
              <a:t>2012 runsaasti sulkasääskiä, niitä syövä kuore kadonnut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1800" dirty="0"/>
              <a:t>Sulkasääsken ravintona eläinplankton</a:t>
            </a:r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fi-FI" sz="1600" dirty="0"/>
              <a:t>Eläinplanktonin ravintona kasviplankton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1800" dirty="0" err="1"/>
              <a:t>Useina</a:t>
            </a:r>
            <a:r>
              <a:rPr lang="en-GB" sz="1800" dirty="0"/>
              <a:t> </a:t>
            </a:r>
            <a:r>
              <a:rPr lang="en-GB" sz="1800" dirty="0" err="1"/>
              <a:t>vuosina</a:t>
            </a:r>
            <a:r>
              <a:rPr lang="en-GB" sz="1800" dirty="0"/>
              <a:t> </a:t>
            </a:r>
            <a:r>
              <a:rPr lang="en-GB" sz="1800" dirty="0" err="1"/>
              <a:t>Alajärveen</a:t>
            </a:r>
            <a:r>
              <a:rPr lang="en-GB" sz="1800" dirty="0"/>
              <a:t> </a:t>
            </a:r>
            <a:r>
              <a:rPr lang="en-GB" sz="1800" dirty="0" err="1"/>
              <a:t>istutettiin</a:t>
            </a:r>
            <a:r>
              <a:rPr lang="en-GB" sz="1800" dirty="0"/>
              <a:t> </a:t>
            </a:r>
            <a:r>
              <a:rPr lang="en-GB" sz="1800" dirty="0" err="1"/>
              <a:t>kuoreita</a:t>
            </a:r>
            <a:endParaRPr lang="en-GB" sz="1800" dirty="0"/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600" dirty="0" err="1"/>
              <a:t>Rajoittavat</a:t>
            </a:r>
            <a:r>
              <a:rPr lang="en-GB" sz="1600" dirty="0"/>
              <a:t> </a:t>
            </a:r>
            <a:r>
              <a:rPr lang="en-GB" sz="1600" dirty="0" err="1"/>
              <a:t>sulkasääskikantaa</a:t>
            </a:r>
            <a:r>
              <a:rPr lang="en-GB" sz="1600" dirty="0"/>
              <a:t>?</a:t>
            </a:r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600" dirty="0" err="1"/>
              <a:t>Parantavat</a:t>
            </a:r>
            <a:r>
              <a:rPr lang="en-GB" sz="1600" dirty="0"/>
              <a:t> </a:t>
            </a:r>
            <a:r>
              <a:rPr lang="en-GB" sz="1600" dirty="0" err="1"/>
              <a:t>kuhan</a:t>
            </a:r>
            <a:r>
              <a:rPr lang="en-GB" sz="1600" dirty="0"/>
              <a:t> </a:t>
            </a:r>
            <a:r>
              <a:rPr lang="en-GB" sz="1600" dirty="0" err="1"/>
              <a:t>kasvua</a:t>
            </a:r>
            <a:r>
              <a:rPr lang="en-GB" sz="1600" dirty="0"/>
              <a:t>?</a:t>
            </a:r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600" dirty="0" err="1"/>
              <a:t>Syövät</a:t>
            </a:r>
            <a:r>
              <a:rPr lang="en-GB" sz="1600" dirty="0"/>
              <a:t> </a:t>
            </a:r>
            <a:r>
              <a:rPr lang="en-GB" sz="1600" dirty="0" err="1"/>
              <a:t>pelkästään</a:t>
            </a:r>
            <a:r>
              <a:rPr lang="en-GB" sz="1600" dirty="0"/>
              <a:t> </a:t>
            </a:r>
            <a:r>
              <a:rPr lang="en-GB" sz="1600" dirty="0" err="1"/>
              <a:t>eläinplanktonia</a:t>
            </a:r>
            <a:endParaRPr lang="en-GB" sz="1600" dirty="0"/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1800" dirty="0"/>
              <a:t>2017 </a:t>
            </a:r>
            <a:r>
              <a:rPr lang="en-GB" sz="1800" dirty="0" err="1"/>
              <a:t>kuoreet</a:t>
            </a:r>
            <a:r>
              <a:rPr lang="en-GB" sz="1800" dirty="0"/>
              <a:t> </a:t>
            </a:r>
            <a:r>
              <a:rPr lang="en-GB" sz="1800" dirty="0" err="1"/>
              <a:t>kotiutuneet</a:t>
            </a:r>
            <a:r>
              <a:rPr lang="en-GB" sz="1800" dirty="0"/>
              <a:t> </a:t>
            </a:r>
            <a:r>
              <a:rPr lang="en-GB" sz="1800" dirty="0" err="1"/>
              <a:t>hyvin</a:t>
            </a:r>
            <a:r>
              <a:rPr lang="en-GB" sz="1800" dirty="0"/>
              <a:t>, </a:t>
            </a:r>
            <a:r>
              <a:rPr lang="en-GB" sz="1800" dirty="0" err="1"/>
              <a:t>mutta</a:t>
            </a:r>
            <a:r>
              <a:rPr lang="en-GB" sz="1800" dirty="0"/>
              <a:t> </a:t>
            </a:r>
            <a:r>
              <a:rPr lang="en-GB" sz="1800" dirty="0" err="1"/>
              <a:t>sulkasääsken</a:t>
            </a:r>
            <a:r>
              <a:rPr lang="en-GB" sz="1800" dirty="0"/>
              <a:t> </a:t>
            </a:r>
            <a:r>
              <a:rPr lang="en-GB" sz="1800" dirty="0" err="1"/>
              <a:t>toukkia</a:t>
            </a:r>
            <a:r>
              <a:rPr lang="en-GB" sz="1800" dirty="0"/>
              <a:t> </a:t>
            </a:r>
            <a:r>
              <a:rPr lang="en-GB" sz="1800" dirty="0" err="1"/>
              <a:t>yhä</a:t>
            </a:r>
            <a:r>
              <a:rPr lang="en-GB" sz="1800" dirty="0"/>
              <a:t> </a:t>
            </a:r>
            <a:r>
              <a:rPr lang="en-GB" sz="1800" dirty="0" err="1"/>
              <a:t>runsaasti</a:t>
            </a:r>
            <a:endParaRPr lang="en-GB" sz="1800" dirty="0"/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1800" dirty="0"/>
              <a:t>2025 </a:t>
            </a:r>
            <a:r>
              <a:rPr lang="en-GB" sz="1800" dirty="0" err="1"/>
              <a:t>kuore</a:t>
            </a:r>
            <a:r>
              <a:rPr lang="en-GB" sz="1800" dirty="0"/>
              <a:t> </a:t>
            </a:r>
            <a:r>
              <a:rPr lang="en-GB" sz="1800" dirty="0" err="1"/>
              <a:t>ulapan</a:t>
            </a:r>
            <a:r>
              <a:rPr lang="en-GB" sz="1800" dirty="0"/>
              <a:t> </a:t>
            </a:r>
            <a:r>
              <a:rPr lang="en-GB" sz="1800" dirty="0" err="1"/>
              <a:t>valtalaji</a:t>
            </a:r>
            <a:r>
              <a:rPr lang="en-GB" sz="1800" dirty="0"/>
              <a:t> (</a:t>
            </a:r>
            <a:r>
              <a:rPr lang="en-GB" sz="1800" dirty="0" err="1"/>
              <a:t>lähinnä</a:t>
            </a:r>
            <a:r>
              <a:rPr lang="en-GB" sz="1800" dirty="0"/>
              <a:t> 1-kesäisiä </a:t>
            </a:r>
            <a:r>
              <a:rPr lang="en-GB" sz="1800" dirty="0" err="1"/>
              <a:t>poikasia</a:t>
            </a:r>
            <a:r>
              <a:rPr lang="en-GB" sz="1800" dirty="0"/>
              <a:t>) </a:t>
            </a:r>
            <a:r>
              <a:rPr lang="en-GB" sz="1800" dirty="0" err="1"/>
              <a:t>ja</a:t>
            </a:r>
            <a:r>
              <a:rPr lang="en-GB" sz="1800" dirty="0"/>
              <a:t> </a:t>
            </a:r>
            <a:r>
              <a:rPr lang="en-GB" sz="1800" dirty="0" err="1"/>
              <a:t>sulkasääsken</a:t>
            </a:r>
            <a:r>
              <a:rPr lang="en-GB" sz="1800" dirty="0"/>
              <a:t> </a:t>
            </a:r>
            <a:r>
              <a:rPr lang="en-GB" sz="1800" dirty="0" err="1"/>
              <a:t>toukkia</a:t>
            </a:r>
            <a:r>
              <a:rPr lang="en-GB" sz="1800" dirty="0"/>
              <a:t> </a:t>
            </a:r>
            <a:r>
              <a:rPr lang="en-GB" sz="1800" dirty="0" err="1"/>
              <a:t>yhä</a:t>
            </a:r>
            <a:r>
              <a:rPr lang="en-GB" sz="1800" dirty="0"/>
              <a:t> </a:t>
            </a:r>
            <a:r>
              <a:rPr lang="en-GB" sz="1800" dirty="0" err="1"/>
              <a:t>runsaasti</a:t>
            </a:r>
            <a:endParaRPr lang="en-GB" sz="1800" dirty="0"/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400" dirty="0" err="1"/>
              <a:t>Kuore</a:t>
            </a:r>
            <a:r>
              <a:rPr lang="en-GB" sz="1400" dirty="0"/>
              <a:t> </a:t>
            </a:r>
            <a:r>
              <a:rPr lang="en-GB" sz="1400" dirty="0" err="1"/>
              <a:t>kärsinyt</a:t>
            </a:r>
            <a:r>
              <a:rPr lang="en-GB" sz="1400" dirty="0"/>
              <a:t> </a:t>
            </a:r>
            <a:r>
              <a:rPr lang="en-GB" sz="1400" dirty="0" err="1"/>
              <a:t>hellekesästä</a:t>
            </a:r>
            <a:r>
              <a:rPr lang="en-GB" sz="1400" dirty="0"/>
              <a:t> 2024</a:t>
            </a:r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400" dirty="0" err="1"/>
              <a:t>Kesänvanhat</a:t>
            </a:r>
            <a:r>
              <a:rPr lang="en-GB" sz="1400" dirty="0"/>
              <a:t> </a:t>
            </a:r>
            <a:r>
              <a:rPr lang="en-GB" sz="1400" dirty="0" err="1"/>
              <a:t>kuoreen</a:t>
            </a:r>
            <a:r>
              <a:rPr lang="en-GB" sz="1400" dirty="0"/>
              <a:t> </a:t>
            </a:r>
            <a:r>
              <a:rPr lang="en-GB" sz="1400" dirty="0" err="1"/>
              <a:t>poikaset</a:t>
            </a:r>
            <a:r>
              <a:rPr lang="en-GB" sz="1400" dirty="0"/>
              <a:t> </a:t>
            </a:r>
            <a:r>
              <a:rPr lang="en-GB" sz="1400" dirty="0" err="1"/>
              <a:t>syö</a:t>
            </a:r>
            <a:r>
              <a:rPr lang="en-GB" sz="1400" dirty="0"/>
              <a:t> </a:t>
            </a:r>
            <a:r>
              <a:rPr lang="en-GB" sz="1400" dirty="0" err="1"/>
              <a:t>heikosti</a:t>
            </a:r>
            <a:r>
              <a:rPr lang="en-GB" sz="1400" dirty="0"/>
              <a:t> </a:t>
            </a:r>
            <a:r>
              <a:rPr lang="en-GB" sz="1400" dirty="0" err="1"/>
              <a:t>sulkasääsken</a:t>
            </a:r>
            <a:r>
              <a:rPr lang="en-GB" sz="1400" dirty="0"/>
              <a:t> </a:t>
            </a:r>
            <a:r>
              <a:rPr lang="en-GB" sz="1400" dirty="0" err="1"/>
              <a:t>toukkia</a:t>
            </a:r>
            <a:endParaRPr lang="en-GB" sz="1400" dirty="0"/>
          </a:p>
          <a:p>
            <a:pPr marL="889000" lvl="1" indent="-266700">
              <a:buFont typeface="Wingdings" panose="05000000000000000000" pitchFamily="2" charset="2"/>
              <a:buChar char="§"/>
            </a:pPr>
            <a:r>
              <a:rPr lang="en-GB" sz="1400" dirty="0" err="1"/>
              <a:t>Kuhanpoikasten</a:t>
            </a:r>
            <a:r>
              <a:rPr lang="en-GB" sz="1400" dirty="0"/>
              <a:t> </a:t>
            </a:r>
            <a:r>
              <a:rPr lang="en-GB" sz="1400" dirty="0" err="1"/>
              <a:t>pieni</a:t>
            </a:r>
            <a:r>
              <a:rPr lang="en-GB" sz="1400" dirty="0"/>
              <a:t> </a:t>
            </a:r>
            <a:r>
              <a:rPr lang="en-GB" sz="1400" dirty="0" err="1"/>
              <a:t>koko</a:t>
            </a:r>
            <a:r>
              <a:rPr lang="en-GB" sz="1400" dirty="0"/>
              <a:t> + </a:t>
            </a:r>
            <a:r>
              <a:rPr lang="en-GB" sz="1400" dirty="0" err="1"/>
              <a:t>ravintotutkimukset</a:t>
            </a:r>
            <a:r>
              <a:rPr lang="en-GB" sz="1400" dirty="0"/>
              <a:t> </a:t>
            </a:r>
            <a:r>
              <a:rPr lang="en-GB" sz="1400" dirty="0">
                <a:sym typeface="Wingdings" panose="05000000000000000000" pitchFamily="2" charset="2"/>
              </a:rPr>
              <a:t></a:t>
            </a:r>
            <a:r>
              <a:rPr lang="en-GB" sz="1400" dirty="0"/>
              <a:t> </a:t>
            </a:r>
            <a:r>
              <a:rPr lang="en-GB" sz="1400" dirty="0" err="1"/>
              <a:t>huoli</a:t>
            </a:r>
            <a:r>
              <a:rPr lang="en-GB" sz="1400" dirty="0"/>
              <a:t>:</a:t>
            </a:r>
          </a:p>
          <a:p>
            <a:pPr lvl="2" indent="0">
              <a:buNone/>
            </a:pPr>
            <a:r>
              <a:rPr lang="en-GB" sz="1200" dirty="0" err="1">
                <a:latin typeface="Century Gothic" panose="020B0502020202020204" pitchFamily="34" charset="0"/>
              </a:rPr>
              <a:t>kuore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vahva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ravintokilpailija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kuhalle</a:t>
            </a:r>
            <a:r>
              <a:rPr lang="en-GB" sz="1200" dirty="0">
                <a:latin typeface="Century Gothic" panose="020B0502020202020204" pitchFamily="34" charset="0"/>
              </a:rPr>
              <a:t>?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88DE8-6FCF-CEDD-BE48-CC4EC0CC9C92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pic>
        <p:nvPicPr>
          <p:cNvPr id="3" name="Kuva 19">
            <a:extLst>
              <a:ext uri="{FF2B5EF4-FFF2-40B4-BE49-F238E27FC236}">
                <a16:creationId xmlns:a16="http://schemas.microsoft.com/office/drawing/2014/main" id="{4E59D31B-7502-A078-378F-E396ADF1B9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B0920A-D0E7-B11D-3A52-146AC6BE3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819" y="927950"/>
            <a:ext cx="4252262" cy="23474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43E4EA-2382-FD4E-130B-9401278D736B}"/>
              </a:ext>
            </a:extLst>
          </p:cNvPr>
          <p:cNvSpPr txBox="1"/>
          <p:nvPr/>
        </p:nvSpPr>
        <p:spPr>
          <a:xfrm>
            <a:off x="7464833" y="722965"/>
            <a:ext cx="36562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err="1">
                <a:latin typeface="Century Gothic" panose="020B0502020202020204" pitchFamily="34" charset="0"/>
              </a:rPr>
              <a:t>Sulkasääsken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toukkien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tiheys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Alajärvessä</a:t>
            </a:r>
            <a:endParaRPr lang="en-GB" sz="1200" dirty="0">
              <a:latin typeface="Century Gothic" panose="020B0502020202020204" pitchFamily="34" charset="0"/>
            </a:endParaRPr>
          </a:p>
          <a:p>
            <a:pPr algn="ctr"/>
            <a:r>
              <a:rPr lang="en-GB" sz="1200" dirty="0">
                <a:latin typeface="Century Gothic" panose="020B0502020202020204" pitchFamily="34" charset="0"/>
              </a:rPr>
              <a:t>2012 </a:t>
            </a:r>
            <a:r>
              <a:rPr lang="en-GB" sz="1200" dirty="0" err="1">
                <a:latin typeface="Century Gothic" panose="020B0502020202020204" pitchFamily="34" charset="0"/>
              </a:rPr>
              <a:t>ja</a:t>
            </a:r>
            <a:r>
              <a:rPr lang="en-GB" sz="1200" dirty="0">
                <a:latin typeface="Century Gothic" panose="020B0502020202020204" pitchFamily="34" charset="0"/>
              </a:rPr>
              <a:t> 2025</a:t>
            </a:r>
            <a:endParaRPr lang="en-FI" sz="1200" dirty="0"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8E1FB0-4AA2-F36B-91C8-E46BDC2B6725}"/>
              </a:ext>
            </a:extLst>
          </p:cNvPr>
          <p:cNvSpPr txBox="1"/>
          <p:nvPr/>
        </p:nvSpPr>
        <p:spPr>
          <a:xfrm>
            <a:off x="7474455" y="3303909"/>
            <a:ext cx="3152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err="1">
                <a:latin typeface="Century Gothic" panose="020B0502020202020204" pitchFamily="34" charset="0"/>
              </a:rPr>
              <a:t>Alajärven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kalojen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lajikohtainen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latin typeface="Century Gothic" panose="020B0502020202020204" pitchFamily="34" charset="0"/>
              </a:rPr>
              <a:t>tiheys</a:t>
            </a:r>
            <a:endParaRPr lang="en-GB" sz="1200" dirty="0">
              <a:latin typeface="Century Gothic" panose="020B0502020202020204" pitchFamily="34" charset="0"/>
            </a:endParaRPr>
          </a:p>
          <a:p>
            <a:pPr algn="ctr"/>
            <a:r>
              <a:rPr lang="en-GB" sz="1200" dirty="0" err="1">
                <a:latin typeface="Century Gothic" panose="020B0502020202020204" pitchFamily="34" charset="0"/>
              </a:rPr>
              <a:t>vuosina</a:t>
            </a:r>
            <a:r>
              <a:rPr lang="en-GB" sz="1200" dirty="0">
                <a:latin typeface="Century Gothic" panose="020B0502020202020204" pitchFamily="34" charset="0"/>
              </a:rPr>
              <a:t> 2012, 2017 </a:t>
            </a:r>
            <a:r>
              <a:rPr lang="en-GB" sz="1200" dirty="0" err="1">
                <a:latin typeface="Century Gothic" panose="020B0502020202020204" pitchFamily="34" charset="0"/>
              </a:rPr>
              <a:t>ja</a:t>
            </a:r>
            <a:r>
              <a:rPr lang="en-GB" sz="1200" dirty="0">
                <a:latin typeface="Century Gothic" panose="020B0502020202020204" pitchFamily="34" charset="0"/>
              </a:rPr>
              <a:t> 2025</a:t>
            </a:r>
            <a:endParaRPr lang="en-FI" sz="1200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8C1A6D-AF2C-FB39-9032-07A8BA6FFDE0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8C42B8-11E2-9E7A-966C-76DAF1538930}"/>
              </a:ext>
            </a:extLst>
          </p:cNvPr>
          <p:cNvSpPr txBox="1"/>
          <p:nvPr/>
        </p:nvSpPr>
        <p:spPr>
          <a:xfrm>
            <a:off x="331576" y="5814211"/>
            <a:ext cx="5325154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>
                <a:latin typeface="Century Gothic" panose="020B0502020202020204" pitchFamily="34" charset="0"/>
              </a:rPr>
              <a:t>Malinen, T., Vinni, M. &amp; Mäkinen, P. 2026. </a:t>
            </a:r>
            <a:r>
              <a:rPr lang="en-GB" sz="1050" dirty="0" err="1">
                <a:latin typeface="Century Gothic" panose="020B0502020202020204" pitchFamily="34" charset="0"/>
              </a:rPr>
              <a:t>Hämeenlinnan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Alajärven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ulapan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kalasto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ja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sulkasääsken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runsaus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vuonna</a:t>
            </a:r>
            <a:r>
              <a:rPr lang="en-GB" sz="1050" dirty="0">
                <a:latin typeface="Century Gothic" panose="020B0502020202020204" pitchFamily="34" charset="0"/>
              </a:rPr>
              <a:t> 2025. </a:t>
            </a:r>
            <a:r>
              <a:rPr lang="en-GB" sz="1050" dirty="0" err="1">
                <a:latin typeface="Century Gothic" panose="020B0502020202020204" pitchFamily="34" charset="0"/>
              </a:rPr>
              <a:t>Tutkimusraportti</a:t>
            </a:r>
            <a:endParaRPr lang="en-FI" sz="105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4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03F3-B825-65F8-B462-493FE37DF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302BB86-6490-04C3-DF98-440BAC32CE3D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44B10DCC-E13A-445C-4ADB-38A530CBF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CC33D4E9-2563-336B-C169-BAB08D9017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C46068F0-AB18-41F0-8DD3-69677E9FF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75" y="281264"/>
            <a:ext cx="10939805" cy="1143000"/>
          </a:xfrm>
        </p:spPr>
        <p:txBody>
          <a:bodyPr>
            <a:noAutofit/>
          </a:bodyPr>
          <a:lstStyle/>
          <a:p>
            <a:r>
              <a:rPr lang="fi-FI" sz="4000" dirty="0"/>
              <a:t>Kuhanpoikasten ja kuoreiden ravinnon koostumus Alajärvessä elokuussa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1AEF5-C1B1-9B6A-7624-FBE70987A247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pic>
        <p:nvPicPr>
          <p:cNvPr id="3" name="Kuva 19">
            <a:extLst>
              <a:ext uri="{FF2B5EF4-FFF2-40B4-BE49-F238E27FC236}">
                <a16:creationId xmlns:a16="http://schemas.microsoft.com/office/drawing/2014/main" id="{863B1120-46E5-AE5E-7991-7EEC1760A0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231CC3-8FC9-6098-5F4C-A66FE50B6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996" y="1992345"/>
            <a:ext cx="9400393" cy="38532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6D94D45-7E57-62B4-5C66-3652C4B5976D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827E7F-AA80-A222-B090-4636E95F66F4}"/>
              </a:ext>
            </a:extLst>
          </p:cNvPr>
          <p:cNvSpPr txBox="1"/>
          <p:nvPr/>
        </p:nvSpPr>
        <p:spPr>
          <a:xfrm>
            <a:off x="331576" y="5814211"/>
            <a:ext cx="5325154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>
                <a:latin typeface="Century Gothic" panose="020B0502020202020204" pitchFamily="34" charset="0"/>
              </a:rPr>
              <a:t>Malinen, T., Vinni, M. &amp; Mäkinen, P. 2026. </a:t>
            </a:r>
            <a:r>
              <a:rPr lang="en-GB" sz="1050" dirty="0" err="1">
                <a:latin typeface="Century Gothic" panose="020B0502020202020204" pitchFamily="34" charset="0"/>
              </a:rPr>
              <a:t>Hämeenlinnan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Alajärven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ulapan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kalasto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ja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sulkasääsken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runsaus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latin typeface="Century Gothic" panose="020B0502020202020204" pitchFamily="34" charset="0"/>
              </a:rPr>
              <a:t>vuonna</a:t>
            </a:r>
            <a:r>
              <a:rPr lang="en-GB" sz="1050" dirty="0">
                <a:latin typeface="Century Gothic" panose="020B0502020202020204" pitchFamily="34" charset="0"/>
              </a:rPr>
              <a:t> 2025. </a:t>
            </a:r>
            <a:r>
              <a:rPr lang="en-GB" sz="1050" dirty="0" err="1">
                <a:latin typeface="Century Gothic" panose="020B0502020202020204" pitchFamily="34" charset="0"/>
              </a:rPr>
              <a:t>Tutkimusraportti</a:t>
            </a:r>
            <a:endParaRPr lang="en-FI" sz="105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297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F50C-990C-EDBA-AD08-A6608E717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5" name="Picture 1254" descr="A close-up of a body of water&#10;&#10;Description automatically generated">
            <a:extLst>
              <a:ext uri="{FF2B5EF4-FFF2-40B4-BE49-F238E27FC236}">
                <a16:creationId xmlns:a16="http://schemas.microsoft.com/office/drawing/2014/main" id="{8FA2366F-0B11-7C21-9F86-1F129023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03"/>
            <a:ext cx="12191999" cy="6864703"/>
          </a:xfrm>
          <a:prstGeom prst="rect">
            <a:avLst/>
          </a:prstGeom>
        </p:spPr>
      </p:pic>
      <p:sp>
        <p:nvSpPr>
          <p:cNvPr id="3" name="Oval 317">
            <a:extLst>
              <a:ext uri="{FF2B5EF4-FFF2-40B4-BE49-F238E27FC236}">
                <a16:creationId xmlns:a16="http://schemas.microsoft.com/office/drawing/2014/main" id="{4D78356E-B316-6447-6B13-C330E542A0D2}"/>
              </a:ext>
            </a:extLst>
          </p:cNvPr>
          <p:cNvSpPr>
            <a:spLocks noChangeArrowheads="1"/>
          </p:cNvSpPr>
          <p:nvPr/>
        </p:nvSpPr>
        <p:spPr bwMode="auto">
          <a:xfrm rot="10390719">
            <a:off x="5397182" y="4040643"/>
            <a:ext cx="123043" cy="114307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18">
            <a:extLst>
              <a:ext uri="{FF2B5EF4-FFF2-40B4-BE49-F238E27FC236}">
                <a16:creationId xmlns:a16="http://schemas.microsoft.com/office/drawing/2014/main" id="{F854204F-566A-5F18-F049-3DD06022A40B}"/>
              </a:ext>
            </a:extLst>
          </p:cNvPr>
          <p:cNvGrpSpPr>
            <a:grpSpLocks/>
          </p:cNvGrpSpPr>
          <p:nvPr/>
        </p:nvGrpSpPr>
        <p:grpSpPr bwMode="auto">
          <a:xfrm rot="13430313">
            <a:off x="7389906" y="3405094"/>
            <a:ext cx="357241" cy="680739"/>
            <a:chOff x="-528" y="-96"/>
            <a:chExt cx="2448" cy="3936"/>
          </a:xfrm>
        </p:grpSpPr>
        <p:grpSp>
          <p:nvGrpSpPr>
            <p:cNvPr id="5" name="Group 319">
              <a:extLst>
                <a:ext uri="{FF2B5EF4-FFF2-40B4-BE49-F238E27FC236}">
                  <a16:creationId xmlns:a16="http://schemas.microsoft.com/office/drawing/2014/main" id="{3E7B2F92-89DC-087A-FB6C-CDF5EFD5BE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8" y="-96"/>
              <a:ext cx="2448" cy="3552"/>
              <a:chOff x="-720" y="1392"/>
              <a:chExt cx="2448" cy="3552"/>
            </a:xfrm>
          </p:grpSpPr>
          <p:sp>
            <p:nvSpPr>
              <p:cNvPr id="7" name="Rectangle 320">
                <a:extLst>
                  <a:ext uri="{FF2B5EF4-FFF2-40B4-BE49-F238E27FC236}">
                    <a16:creationId xmlns:a16="http://schemas.microsoft.com/office/drawing/2014/main" id="{589E968B-AEEF-0302-8709-C7002D5D00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75244">
                <a:off x="672" y="2352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321">
                <a:extLst>
                  <a:ext uri="{FF2B5EF4-FFF2-40B4-BE49-F238E27FC236}">
                    <a16:creationId xmlns:a16="http://schemas.microsoft.com/office/drawing/2014/main" id="{DF206C2A-EE6D-037A-B7E4-3153996CBC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010108">
                <a:off x="408" y="1848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322">
                <a:extLst>
                  <a:ext uri="{FF2B5EF4-FFF2-40B4-BE49-F238E27FC236}">
                    <a16:creationId xmlns:a16="http://schemas.microsoft.com/office/drawing/2014/main" id="{813E301D-2185-BA4A-5DA9-69219F8A8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242006">
                <a:off x="-360" y="1800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323">
                <a:extLst>
                  <a:ext uri="{FF2B5EF4-FFF2-40B4-BE49-F238E27FC236}">
                    <a16:creationId xmlns:a16="http://schemas.microsoft.com/office/drawing/2014/main" id="{CD00F798-F859-4236-D2BD-B88F9EB84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75288">
                <a:off x="-720" y="2304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324">
                <a:extLst>
                  <a:ext uri="{FF2B5EF4-FFF2-40B4-BE49-F238E27FC236}">
                    <a16:creationId xmlns:a16="http://schemas.microsoft.com/office/drawing/2014/main" id="{8BD9626D-9C5C-7C9A-9597-C2A2709DE0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851711">
                <a:off x="-360" y="3048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325">
                <a:extLst>
                  <a:ext uri="{FF2B5EF4-FFF2-40B4-BE49-F238E27FC236}">
                    <a16:creationId xmlns:a16="http://schemas.microsoft.com/office/drawing/2014/main" id="{5583E9F6-3BF0-DFD3-193A-AF2BBCD78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434202">
                <a:off x="48" y="3600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326">
                <a:extLst>
                  <a:ext uri="{FF2B5EF4-FFF2-40B4-BE49-F238E27FC236}">
                    <a16:creationId xmlns:a16="http://schemas.microsoft.com/office/drawing/2014/main" id="{28546674-3A16-CAEA-3E21-05BCD55A4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232888">
                <a:off x="-312" y="4296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Rectangle 327">
              <a:extLst>
                <a:ext uri="{FF2B5EF4-FFF2-40B4-BE49-F238E27FC236}">
                  <a16:creationId xmlns:a16="http://schemas.microsoft.com/office/drawing/2014/main" id="{8D802292-2E6A-C037-DF00-913FC53804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47060">
              <a:off x="-384" y="3600"/>
              <a:ext cx="1056" cy="240"/>
            </a:xfrm>
            <a:prstGeom prst="rect">
              <a:avLst/>
            </a:prstGeom>
            <a:solidFill>
              <a:srgbClr val="99CC00">
                <a:alpha val="98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328">
            <a:extLst>
              <a:ext uri="{FF2B5EF4-FFF2-40B4-BE49-F238E27FC236}">
                <a16:creationId xmlns:a16="http://schemas.microsoft.com/office/drawing/2014/main" id="{95CAEA22-78C2-2E5E-42B5-D469DDC0BF0F}"/>
              </a:ext>
            </a:extLst>
          </p:cNvPr>
          <p:cNvGrpSpPr>
            <a:grpSpLocks/>
          </p:cNvGrpSpPr>
          <p:nvPr/>
        </p:nvGrpSpPr>
        <p:grpSpPr bwMode="auto">
          <a:xfrm rot="16539067">
            <a:off x="7766711" y="3987121"/>
            <a:ext cx="208240" cy="216558"/>
            <a:chOff x="1854" y="2065"/>
            <a:chExt cx="385" cy="382"/>
          </a:xfrm>
        </p:grpSpPr>
        <p:sp>
          <p:nvSpPr>
            <p:cNvPr id="15" name="Oval 329">
              <a:extLst>
                <a:ext uri="{FF2B5EF4-FFF2-40B4-BE49-F238E27FC236}">
                  <a16:creationId xmlns:a16="http://schemas.microsoft.com/office/drawing/2014/main" id="{9C455F59-A849-6E45-3455-D8C230FC51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867" y="2188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330">
              <a:extLst>
                <a:ext uri="{FF2B5EF4-FFF2-40B4-BE49-F238E27FC236}">
                  <a16:creationId xmlns:a16="http://schemas.microsoft.com/office/drawing/2014/main" id="{FA41B993-4910-C967-CC74-8467F9C5B8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960" y="2069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331">
              <a:extLst>
                <a:ext uri="{FF2B5EF4-FFF2-40B4-BE49-F238E27FC236}">
                  <a16:creationId xmlns:a16="http://schemas.microsoft.com/office/drawing/2014/main" id="{D18DE97C-A344-B574-B254-3D267E4EF3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2085" y="2167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 332">
              <a:extLst>
                <a:ext uri="{FF2B5EF4-FFF2-40B4-BE49-F238E27FC236}">
                  <a16:creationId xmlns:a16="http://schemas.microsoft.com/office/drawing/2014/main" id="{9963B6D5-46B0-307E-9687-B52BD45148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991" y="2285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333">
              <a:extLst>
                <a:ext uri="{FF2B5EF4-FFF2-40B4-BE49-F238E27FC236}">
                  <a16:creationId xmlns:a16="http://schemas.microsoft.com/office/drawing/2014/main" id="{0A910B87-211E-889D-0586-372E1BF0A8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856" y="2063"/>
              <a:ext cx="382" cy="38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334">
            <a:extLst>
              <a:ext uri="{FF2B5EF4-FFF2-40B4-BE49-F238E27FC236}">
                <a16:creationId xmlns:a16="http://schemas.microsoft.com/office/drawing/2014/main" id="{7573D118-DAD0-86A3-FCEC-6A31FFD0DC06}"/>
              </a:ext>
            </a:extLst>
          </p:cNvPr>
          <p:cNvGrpSpPr>
            <a:grpSpLocks/>
          </p:cNvGrpSpPr>
          <p:nvPr/>
        </p:nvGrpSpPr>
        <p:grpSpPr bwMode="auto">
          <a:xfrm rot="16539067">
            <a:off x="5676422" y="3623292"/>
            <a:ext cx="134174" cy="187368"/>
            <a:chOff x="1854" y="2065"/>
            <a:chExt cx="385" cy="382"/>
          </a:xfrm>
        </p:grpSpPr>
        <p:sp>
          <p:nvSpPr>
            <p:cNvPr id="21" name="Oval 335">
              <a:extLst>
                <a:ext uri="{FF2B5EF4-FFF2-40B4-BE49-F238E27FC236}">
                  <a16:creationId xmlns:a16="http://schemas.microsoft.com/office/drawing/2014/main" id="{E2042F60-9DE2-C4ED-17D4-D31C285695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867" y="2188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val 336">
              <a:extLst>
                <a:ext uri="{FF2B5EF4-FFF2-40B4-BE49-F238E27FC236}">
                  <a16:creationId xmlns:a16="http://schemas.microsoft.com/office/drawing/2014/main" id="{B1208472-71ED-B052-197C-BA58C25A43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960" y="2069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337">
              <a:extLst>
                <a:ext uri="{FF2B5EF4-FFF2-40B4-BE49-F238E27FC236}">
                  <a16:creationId xmlns:a16="http://schemas.microsoft.com/office/drawing/2014/main" id="{003EAB73-2214-360F-2B5D-5AE266EE4C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2085" y="2167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338">
              <a:extLst>
                <a:ext uri="{FF2B5EF4-FFF2-40B4-BE49-F238E27FC236}">
                  <a16:creationId xmlns:a16="http://schemas.microsoft.com/office/drawing/2014/main" id="{D780E52B-73BB-6BF1-69AD-FC780D91FB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991" y="2285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339">
              <a:extLst>
                <a:ext uri="{FF2B5EF4-FFF2-40B4-BE49-F238E27FC236}">
                  <a16:creationId xmlns:a16="http://schemas.microsoft.com/office/drawing/2014/main" id="{9C240E36-D060-711E-4794-E011382DC8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91246">
              <a:off x="1856" y="2063"/>
              <a:ext cx="382" cy="38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340">
            <a:extLst>
              <a:ext uri="{FF2B5EF4-FFF2-40B4-BE49-F238E27FC236}">
                <a16:creationId xmlns:a16="http://schemas.microsoft.com/office/drawing/2014/main" id="{8CD83FD6-3EF2-FE06-7B6C-1008B650FC2B}"/>
              </a:ext>
            </a:extLst>
          </p:cNvPr>
          <p:cNvGrpSpPr>
            <a:grpSpLocks/>
          </p:cNvGrpSpPr>
          <p:nvPr/>
        </p:nvGrpSpPr>
        <p:grpSpPr bwMode="auto">
          <a:xfrm rot="17582082">
            <a:off x="6329404" y="3577558"/>
            <a:ext cx="111976" cy="281051"/>
            <a:chOff x="3107" y="691"/>
            <a:chExt cx="907" cy="1288"/>
          </a:xfrm>
        </p:grpSpPr>
        <p:sp>
          <p:nvSpPr>
            <p:cNvPr id="27" name="Freeform 341">
              <a:extLst>
                <a:ext uri="{FF2B5EF4-FFF2-40B4-BE49-F238E27FC236}">
                  <a16:creationId xmlns:a16="http://schemas.microsoft.com/office/drawing/2014/main" id="{3DD84BF9-D926-BA78-75B8-3F7F07996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" y="691"/>
              <a:ext cx="499" cy="544"/>
            </a:xfrm>
            <a:custGeom>
              <a:avLst/>
              <a:gdLst>
                <a:gd name="T0" fmla="*/ 590 w 590"/>
                <a:gd name="T1" fmla="*/ 544 h 544"/>
                <a:gd name="T2" fmla="*/ 318 w 590"/>
                <a:gd name="T3" fmla="*/ 454 h 544"/>
                <a:gd name="T4" fmla="*/ 136 w 590"/>
                <a:gd name="T5" fmla="*/ 91 h 544"/>
                <a:gd name="T6" fmla="*/ 0 w 590"/>
                <a:gd name="T7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0" h="544">
                  <a:moveTo>
                    <a:pt x="590" y="544"/>
                  </a:moveTo>
                  <a:cubicBezTo>
                    <a:pt x="492" y="536"/>
                    <a:pt x="394" y="529"/>
                    <a:pt x="318" y="454"/>
                  </a:cubicBezTo>
                  <a:cubicBezTo>
                    <a:pt x="242" y="379"/>
                    <a:pt x="189" y="166"/>
                    <a:pt x="136" y="91"/>
                  </a:cubicBezTo>
                  <a:cubicBezTo>
                    <a:pt x="83" y="16"/>
                    <a:pt x="23" y="15"/>
                    <a:pt x="0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42">
              <a:extLst>
                <a:ext uri="{FF2B5EF4-FFF2-40B4-BE49-F238E27FC236}">
                  <a16:creationId xmlns:a16="http://schemas.microsoft.com/office/drawing/2014/main" id="{8CBB3933-9CB3-F31E-ECE1-E2F74CC080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606" y="691"/>
              <a:ext cx="408" cy="544"/>
            </a:xfrm>
            <a:custGeom>
              <a:avLst/>
              <a:gdLst>
                <a:gd name="T0" fmla="*/ 590 w 590"/>
                <a:gd name="T1" fmla="*/ 544 h 544"/>
                <a:gd name="T2" fmla="*/ 318 w 590"/>
                <a:gd name="T3" fmla="*/ 454 h 544"/>
                <a:gd name="T4" fmla="*/ 136 w 590"/>
                <a:gd name="T5" fmla="*/ 91 h 544"/>
                <a:gd name="T6" fmla="*/ 0 w 590"/>
                <a:gd name="T7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0" h="544">
                  <a:moveTo>
                    <a:pt x="590" y="544"/>
                  </a:moveTo>
                  <a:cubicBezTo>
                    <a:pt x="492" y="536"/>
                    <a:pt x="394" y="529"/>
                    <a:pt x="318" y="454"/>
                  </a:cubicBezTo>
                  <a:cubicBezTo>
                    <a:pt x="242" y="379"/>
                    <a:pt x="189" y="166"/>
                    <a:pt x="136" y="91"/>
                  </a:cubicBezTo>
                  <a:cubicBezTo>
                    <a:pt x="83" y="16"/>
                    <a:pt x="23" y="15"/>
                    <a:pt x="0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343">
              <a:extLst>
                <a:ext uri="{FF2B5EF4-FFF2-40B4-BE49-F238E27FC236}">
                  <a16:creationId xmlns:a16="http://schemas.microsoft.com/office/drawing/2014/main" id="{A12F5F97-16C6-DE14-CAFB-3AEB08125C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538" y="1134"/>
              <a:ext cx="136" cy="18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344">
              <a:extLst>
                <a:ext uri="{FF2B5EF4-FFF2-40B4-BE49-F238E27FC236}">
                  <a16:creationId xmlns:a16="http://schemas.microsoft.com/office/drawing/2014/main" id="{82090638-878F-4D79-92BA-FCFB0E9D8F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220" y="1275"/>
              <a:ext cx="772" cy="635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45">
            <a:extLst>
              <a:ext uri="{FF2B5EF4-FFF2-40B4-BE49-F238E27FC236}">
                <a16:creationId xmlns:a16="http://schemas.microsoft.com/office/drawing/2014/main" id="{B5910102-47C3-FEE7-6654-E71416C9E6B7}"/>
              </a:ext>
            </a:extLst>
          </p:cNvPr>
          <p:cNvGrpSpPr>
            <a:grpSpLocks/>
          </p:cNvGrpSpPr>
          <p:nvPr/>
        </p:nvGrpSpPr>
        <p:grpSpPr bwMode="auto">
          <a:xfrm rot="20172692">
            <a:off x="6901724" y="3819732"/>
            <a:ext cx="127538" cy="169949"/>
            <a:chOff x="2744" y="518"/>
            <a:chExt cx="1043" cy="1253"/>
          </a:xfrm>
        </p:grpSpPr>
        <p:sp>
          <p:nvSpPr>
            <p:cNvPr id="32" name="Oval 346">
              <a:extLst>
                <a:ext uri="{FF2B5EF4-FFF2-40B4-BE49-F238E27FC236}">
                  <a16:creationId xmlns:a16="http://schemas.microsoft.com/office/drawing/2014/main" id="{9DEBB842-6D5A-685F-F7EB-2F7180B1FE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894" y="967"/>
              <a:ext cx="790" cy="81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47">
              <a:extLst>
                <a:ext uri="{FF2B5EF4-FFF2-40B4-BE49-F238E27FC236}">
                  <a16:creationId xmlns:a16="http://schemas.microsoft.com/office/drawing/2014/main" id="{09A92519-3399-026B-C504-BFC9C66E8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8" y="527"/>
              <a:ext cx="499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48">
              <a:extLst>
                <a:ext uri="{FF2B5EF4-FFF2-40B4-BE49-F238E27FC236}">
                  <a16:creationId xmlns:a16="http://schemas.microsoft.com/office/drawing/2014/main" id="{2D8F164F-8090-A3C1-1CD3-609F9E68C8E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44" y="518"/>
              <a:ext cx="544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Oval 349">
            <a:extLst>
              <a:ext uri="{FF2B5EF4-FFF2-40B4-BE49-F238E27FC236}">
                <a16:creationId xmlns:a16="http://schemas.microsoft.com/office/drawing/2014/main" id="{D4ABA852-718D-E2B5-1044-2BF3EC02E00E}"/>
              </a:ext>
            </a:extLst>
          </p:cNvPr>
          <p:cNvSpPr>
            <a:spLocks noChangeArrowheads="1"/>
          </p:cNvSpPr>
          <p:nvPr/>
        </p:nvSpPr>
        <p:spPr bwMode="auto">
          <a:xfrm rot="10390719">
            <a:off x="6755942" y="4113037"/>
            <a:ext cx="101693" cy="109469"/>
          </a:xfrm>
          <a:prstGeom prst="ellipse">
            <a:avLst/>
          </a:prstGeom>
          <a:solidFill>
            <a:srgbClr val="008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0">
            <a:extLst>
              <a:ext uri="{FF2B5EF4-FFF2-40B4-BE49-F238E27FC236}">
                <a16:creationId xmlns:a16="http://schemas.microsoft.com/office/drawing/2014/main" id="{07BBA1B6-5322-D2CC-1E9A-60579E8B0EE4}"/>
              </a:ext>
            </a:extLst>
          </p:cNvPr>
          <p:cNvGrpSpPr>
            <a:grpSpLocks/>
          </p:cNvGrpSpPr>
          <p:nvPr/>
        </p:nvGrpSpPr>
        <p:grpSpPr bwMode="auto">
          <a:xfrm rot="13094246">
            <a:off x="4822355" y="3747286"/>
            <a:ext cx="156370" cy="138613"/>
            <a:chOff x="2744" y="518"/>
            <a:chExt cx="1043" cy="1253"/>
          </a:xfrm>
        </p:grpSpPr>
        <p:sp>
          <p:nvSpPr>
            <p:cNvPr id="37" name="Oval 351">
              <a:extLst>
                <a:ext uri="{FF2B5EF4-FFF2-40B4-BE49-F238E27FC236}">
                  <a16:creationId xmlns:a16="http://schemas.microsoft.com/office/drawing/2014/main" id="{689557DF-4044-84D6-D255-17121302D5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894" y="967"/>
              <a:ext cx="790" cy="81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52">
              <a:extLst>
                <a:ext uri="{FF2B5EF4-FFF2-40B4-BE49-F238E27FC236}">
                  <a16:creationId xmlns:a16="http://schemas.microsoft.com/office/drawing/2014/main" id="{12EF94B3-8433-64CD-CCAE-DB227C5B2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8" y="527"/>
              <a:ext cx="499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53">
              <a:extLst>
                <a:ext uri="{FF2B5EF4-FFF2-40B4-BE49-F238E27FC236}">
                  <a16:creationId xmlns:a16="http://schemas.microsoft.com/office/drawing/2014/main" id="{C2CD47B9-3D4B-7C61-4CD8-F9C858418D5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44" y="518"/>
              <a:ext cx="544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Oval 354">
            <a:extLst>
              <a:ext uri="{FF2B5EF4-FFF2-40B4-BE49-F238E27FC236}">
                <a16:creationId xmlns:a16="http://schemas.microsoft.com/office/drawing/2014/main" id="{4F790555-32E0-959A-2D7C-D4B1B23C2562}"/>
              </a:ext>
            </a:extLst>
          </p:cNvPr>
          <p:cNvSpPr>
            <a:spLocks noChangeArrowheads="1"/>
          </p:cNvSpPr>
          <p:nvPr/>
        </p:nvSpPr>
        <p:spPr bwMode="auto">
          <a:xfrm rot="10390719">
            <a:off x="5961090" y="3851111"/>
            <a:ext cx="76410" cy="82253"/>
          </a:xfrm>
          <a:prstGeom prst="ellipse">
            <a:avLst/>
          </a:prstGeom>
          <a:solidFill>
            <a:srgbClr val="008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305">
            <a:extLst>
              <a:ext uri="{FF2B5EF4-FFF2-40B4-BE49-F238E27FC236}">
                <a16:creationId xmlns:a16="http://schemas.microsoft.com/office/drawing/2014/main" id="{E5498D17-6DE5-2722-A4F4-FA91E3B2E18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837542" y="4565247"/>
            <a:ext cx="343859" cy="511519"/>
            <a:chOff x="975" y="1071"/>
            <a:chExt cx="1497" cy="1860"/>
          </a:xfrm>
        </p:grpSpPr>
        <p:grpSp>
          <p:nvGrpSpPr>
            <p:cNvPr id="84" name="Group 306">
              <a:extLst>
                <a:ext uri="{FF2B5EF4-FFF2-40B4-BE49-F238E27FC236}">
                  <a16:creationId xmlns:a16="http://schemas.microsoft.com/office/drawing/2014/main" id="{249868A6-2BB7-FECB-38ED-D33760051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182" name="Freeform 307">
                <a:extLst>
                  <a:ext uri="{FF2B5EF4-FFF2-40B4-BE49-F238E27FC236}">
                    <a16:creationId xmlns:a16="http://schemas.microsoft.com/office/drawing/2014/main" id="{6DAD3AE2-3D79-095F-46A8-8386D02ABD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308">
                <a:extLst>
                  <a:ext uri="{FF2B5EF4-FFF2-40B4-BE49-F238E27FC236}">
                    <a16:creationId xmlns:a16="http://schemas.microsoft.com/office/drawing/2014/main" id="{B87BE2F7-CDEC-D449-5C1C-26619EB6D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5" name="Group 309">
              <a:extLst>
                <a:ext uri="{FF2B5EF4-FFF2-40B4-BE49-F238E27FC236}">
                  <a16:creationId xmlns:a16="http://schemas.microsoft.com/office/drawing/2014/main" id="{4BC5F9CB-D6B4-FEE7-114F-D3D51D8E61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178" name="Freeform 310">
                <a:extLst>
                  <a:ext uri="{FF2B5EF4-FFF2-40B4-BE49-F238E27FC236}">
                    <a16:creationId xmlns:a16="http://schemas.microsoft.com/office/drawing/2014/main" id="{734A86BB-5420-5152-0369-8987CC73F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311">
                <a:extLst>
                  <a:ext uri="{FF2B5EF4-FFF2-40B4-BE49-F238E27FC236}">
                    <a16:creationId xmlns:a16="http://schemas.microsoft.com/office/drawing/2014/main" id="{BE588E9D-C017-73FD-1B5A-EA85F8C6D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312">
                <a:extLst>
                  <a:ext uri="{FF2B5EF4-FFF2-40B4-BE49-F238E27FC236}">
                    <a16:creationId xmlns:a16="http://schemas.microsoft.com/office/drawing/2014/main" id="{767739A1-2315-E547-DA43-6282088AF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313">
                <a:extLst>
                  <a:ext uri="{FF2B5EF4-FFF2-40B4-BE49-F238E27FC236}">
                    <a16:creationId xmlns:a16="http://schemas.microsoft.com/office/drawing/2014/main" id="{6206EA15-CF79-3629-601D-884735F95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Group 314">
              <a:extLst>
                <a:ext uri="{FF2B5EF4-FFF2-40B4-BE49-F238E27FC236}">
                  <a16:creationId xmlns:a16="http://schemas.microsoft.com/office/drawing/2014/main" id="{D2390714-B90F-DFF2-DC0A-EE51E5059E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87" name="Freeform 315">
                <a:extLst>
                  <a:ext uri="{FF2B5EF4-FFF2-40B4-BE49-F238E27FC236}">
                    <a16:creationId xmlns:a16="http://schemas.microsoft.com/office/drawing/2014/main" id="{11C96AC4-91F1-CDE4-3D16-A29D72DA7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316">
                <a:extLst>
                  <a:ext uri="{FF2B5EF4-FFF2-40B4-BE49-F238E27FC236}">
                    <a16:creationId xmlns:a16="http://schemas.microsoft.com/office/drawing/2014/main" id="{AAFB6D28-E4A2-CAD4-80FB-3A1A71A83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317">
                <a:extLst>
                  <a:ext uri="{FF2B5EF4-FFF2-40B4-BE49-F238E27FC236}">
                    <a16:creationId xmlns:a16="http://schemas.microsoft.com/office/drawing/2014/main" id="{0C47F789-0D19-90E9-782E-058000915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318">
                <a:extLst>
                  <a:ext uri="{FF2B5EF4-FFF2-40B4-BE49-F238E27FC236}">
                    <a16:creationId xmlns:a16="http://schemas.microsoft.com/office/drawing/2014/main" id="{B20421DE-B2B7-F75B-82B7-3D6627405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319">
                <a:extLst>
                  <a:ext uri="{FF2B5EF4-FFF2-40B4-BE49-F238E27FC236}">
                    <a16:creationId xmlns:a16="http://schemas.microsoft.com/office/drawing/2014/main" id="{9E855490-8697-CD8E-2C5F-84CDEED7B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320">
                <a:extLst>
                  <a:ext uri="{FF2B5EF4-FFF2-40B4-BE49-F238E27FC236}">
                    <a16:creationId xmlns:a16="http://schemas.microsoft.com/office/drawing/2014/main" id="{D46C862C-E0EC-CF34-0F2F-B37A3A8F7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321">
                <a:extLst>
                  <a:ext uri="{FF2B5EF4-FFF2-40B4-BE49-F238E27FC236}">
                    <a16:creationId xmlns:a16="http://schemas.microsoft.com/office/drawing/2014/main" id="{B1EC3921-A7B9-48EF-E1AE-0E8602F3F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322">
                <a:extLst>
                  <a:ext uri="{FF2B5EF4-FFF2-40B4-BE49-F238E27FC236}">
                    <a16:creationId xmlns:a16="http://schemas.microsoft.com/office/drawing/2014/main" id="{997BEE7D-A215-FEDB-D154-25A037D95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323">
                <a:extLst>
                  <a:ext uri="{FF2B5EF4-FFF2-40B4-BE49-F238E27FC236}">
                    <a16:creationId xmlns:a16="http://schemas.microsoft.com/office/drawing/2014/main" id="{BCB55289-CFFB-BD06-EFC5-E4B6154C0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324">
                <a:extLst>
                  <a:ext uri="{FF2B5EF4-FFF2-40B4-BE49-F238E27FC236}">
                    <a16:creationId xmlns:a16="http://schemas.microsoft.com/office/drawing/2014/main" id="{9EC8BD9D-997D-FC0A-AFB7-D9CA880C8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325">
                <a:extLst>
                  <a:ext uri="{FF2B5EF4-FFF2-40B4-BE49-F238E27FC236}">
                    <a16:creationId xmlns:a16="http://schemas.microsoft.com/office/drawing/2014/main" id="{754203B9-3E27-C06C-7308-7ADAC2DDD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326">
                <a:extLst>
                  <a:ext uri="{FF2B5EF4-FFF2-40B4-BE49-F238E27FC236}">
                    <a16:creationId xmlns:a16="http://schemas.microsoft.com/office/drawing/2014/main" id="{442CD6C6-7F4B-BADA-FFF6-67EE1BD96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327">
                <a:extLst>
                  <a:ext uri="{FF2B5EF4-FFF2-40B4-BE49-F238E27FC236}">
                    <a16:creationId xmlns:a16="http://schemas.microsoft.com/office/drawing/2014/main" id="{5A3D1FCA-7CD3-DADA-37CD-43DEFDC04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328">
                <a:extLst>
                  <a:ext uri="{FF2B5EF4-FFF2-40B4-BE49-F238E27FC236}">
                    <a16:creationId xmlns:a16="http://schemas.microsoft.com/office/drawing/2014/main" id="{3E6E05CB-FD4B-511D-FA9C-03EF66B1C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329">
                <a:extLst>
                  <a:ext uri="{FF2B5EF4-FFF2-40B4-BE49-F238E27FC236}">
                    <a16:creationId xmlns:a16="http://schemas.microsoft.com/office/drawing/2014/main" id="{8A98D9B8-5CC2-B182-A304-B814B229E5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330">
                <a:extLst>
                  <a:ext uri="{FF2B5EF4-FFF2-40B4-BE49-F238E27FC236}">
                    <a16:creationId xmlns:a16="http://schemas.microsoft.com/office/drawing/2014/main" id="{02711856-8BB1-1792-13CA-AA8E5DA470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331">
                <a:extLst>
                  <a:ext uri="{FF2B5EF4-FFF2-40B4-BE49-F238E27FC236}">
                    <a16:creationId xmlns:a16="http://schemas.microsoft.com/office/drawing/2014/main" id="{0821BEB1-5439-CE30-FD4E-752851F1BE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332">
                <a:extLst>
                  <a:ext uri="{FF2B5EF4-FFF2-40B4-BE49-F238E27FC236}">
                    <a16:creationId xmlns:a16="http://schemas.microsoft.com/office/drawing/2014/main" id="{3271CD2E-B966-1586-E214-C6FC3A1E1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333">
                <a:extLst>
                  <a:ext uri="{FF2B5EF4-FFF2-40B4-BE49-F238E27FC236}">
                    <a16:creationId xmlns:a16="http://schemas.microsoft.com/office/drawing/2014/main" id="{31106024-CF56-D4D0-2BA3-4306BC260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334">
                <a:extLst>
                  <a:ext uri="{FF2B5EF4-FFF2-40B4-BE49-F238E27FC236}">
                    <a16:creationId xmlns:a16="http://schemas.microsoft.com/office/drawing/2014/main" id="{AF5124CF-6D9C-DD88-B572-C47F385E8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335">
                <a:extLst>
                  <a:ext uri="{FF2B5EF4-FFF2-40B4-BE49-F238E27FC236}">
                    <a16:creationId xmlns:a16="http://schemas.microsoft.com/office/drawing/2014/main" id="{640A0E57-9F81-4AE4-637B-F891F1335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336">
                <a:extLst>
                  <a:ext uri="{FF2B5EF4-FFF2-40B4-BE49-F238E27FC236}">
                    <a16:creationId xmlns:a16="http://schemas.microsoft.com/office/drawing/2014/main" id="{6CD5297D-4DBE-0A8B-9ABB-AF6700134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337">
                <a:extLst>
                  <a:ext uri="{FF2B5EF4-FFF2-40B4-BE49-F238E27FC236}">
                    <a16:creationId xmlns:a16="http://schemas.microsoft.com/office/drawing/2014/main" id="{04A259B2-F4EA-B1C3-A23C-A93687218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338">
                <a:extLst>
                  <a:ext uri="{FF2B5EF4-FFF2-40B4-BE49-F238E27FC236}">
                    <a16:creationId xmlns:a16="http://schemas.microsoft.com/office/drawing/2014/main" id="{DD973B15-1D12-D886-287A-8E924C7C2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339">
                <a:extLst>
                  <a:ext uri="{FF2B5EF4-FFF2-40B4-BE49-F238E27FC236}">
                    <a16:creationId xmlns:a16="http://schemas.microsoft.com/office/drawing/2014/main" id="{81D180CE-6732-DE81-25B2-C3333A9DE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340">
                <a:extLst>
                  <a:ext uri="{FF2B5EF4-FFF2-40B4-BE49-F238E27FC236}">
                    <a16:creationId xmlns:a16="http://schemas.microsoft.com/office/drawing/2014/main" id="{D67462CA-7952-21E6-2000-65DFD14C91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341">
                <a:extLst>
                  <a:ext uri="{FF2B5EF4-FFF2-40B4-BE49-F238E27FC236}">
                    <a16:creationId xmlns:a16="http://schemas.microsoft.com/office/drawing/2014/main" id="{977914B7-B27B-A682-059F-B02524E95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342">
                <a:extLst>
                  <a:ext uri="{FF2B5EF4-FFF2-40B4-BE49-F238E27FC236}">
                    <a16:creationId xmlns:a16="http://schemas.microsoft.com/office/drawing/2014/main" id="{CB3FE4ED-A1E3-9184-E35E-58F1E9514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343">
                <a:extLst>
                  <a:ext uri="{FF2B5EF4-FFF2-40B4-BE49-F238E27FC236}">
                    <a16:creationId xmlns:a16="http://schemas.microsoft.com/office/drawing/2014/main" id="{6865E0DE-2C60-9A28-B496-04EE79331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344">
                <a:extLst>
                  <a:ext uri="{FF2B5EF4-FFF2-40B4-BE49-F238E27FC236}">
                    <a16:creationId xmlns:a16="http://schemas.microsoft.com/office/drawing/2014/main" id="{5E0A9BB5-829C-87AE-1513-0E6239A54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345">
                <a:extLst>
                  <a:ext uri="{FF2B5EF4-FFF2-40B4-BE49-F238E27FC236}">
                    <a16:creationId xmlns:a16="http://schemas.microsoft.com/office/drawing/2014/main" id="{6676B8AF-6B51-4954-78B7-8E07C8836E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346">
                <a:extLst>
                  <a:ext uri="{FF2B5EF4-FFF2-40B4-BE49-F238E27FC236}">
                    <a16:creationId xmlns:a16="http://schemas.microsoft.com/office/drawing/2014/main" id="{B2B2440F-12A9-972D-86E2-7FA374C6B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347">
                <a:extLst>
                  <a:ext uri="{FF2B5EF4-FFF2-40B4-BE49-F238E27FC236}">
                    <a16:creationId xmlns:a16="http://schemas.microsoft.com/office/drawing/2014/main" id="{9EA7CBDF-66CF-ACC3-EF47-2EA0FCCEF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348">
                <a:extLst>
                  <a:ext uri="{FF2B5EF4-FFF2-40B4-BE49-F238E27FC236}">
                    <a16:creationId xmlns:a16="http://schemas.microsoft.com/office/drawing/2014/main" id="{1AAD6CC6-86D9-8E7C-3F54-0C76D1871A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349">
                <a:extLst>
                  <a:ext uri="{FF2B5EF4-FFF2-40B4-BE49-F238E27FC236}">
                    <a16:creationId xmlns:a16="http://schemas.microsoft.com/office/drawing/2014/main" id="{50C99214-F0F6-6E82-3264-7701B16AE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350">
                <a:extLst>
                  <a:ext uri="{FF2B5EF4-FFF2-40B4-BE49-F238E27FC236}">
                    <a16:creationId xmlns:a16="http://schemas.microsoft.com/office/drawing/2014/main" id="{1F97BEEC-0913-701D-C1A6-4C4F21DDE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351">
                <a:extLst>
                  <a:ext uri="{FF2B5EF4-FFF2-40B4-BE49-F238E27FC236}">
                    <a16:creationId xmlns:a16="http://schemas.microsoft.com/office/drawing/2014/main" id="{48FC9D8C-4CC1-B401-639C-BD62391DD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352">
                <a:extLst>
                  <a:ext uri="{FF2B5EF4-FFF2-40B4-BE49-F238E27FC236}">
                    <a16:creationId xmlns:a16="http://schemas.microsoft.com/office/drawing/2014/main" id="{CAC2705E-0706-BD50-620F-4FEC998928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353">
                <a:extLst>
                  <a:ext uri="{FF2B5EF4-FFF2-40B4-BE49-F238E27FC236}">
                    <a16:creationId xmlns:a16="http://schemas.microsoft.com/office/drawing/2014/main" id="{59EBB018-D532-AC86-E870-E427F1529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354">
                <a:extLst>
                  <a:ext uri="{FF2B5EF4-FFF2-40B4-BE49-F238E27FC236}">
                    <a16:creationId xmlns:a16="http://schemas.microsoft.com/office/drawing/2014/main" id="{78F18265-159B-F78D-FA7B-A9C6EC58F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355">
                <a:extLst>
                  <a:ext uri="{FF2B5EF4-FFF2-40B4-BE49-F238E27FC236}">
                    <a16:creationId xmlns:a16="http://schemas.microsoft.com/office/drawing/2014/main" id="{89676177-C9D3-7B65-0A20-8CEAEBEBA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356">
                <a:extLst>
                  <a:ext uri="{FF2B5EF4-FFF2-40B4-BE49-F238E27FC236}">
                    <a16:creationId xmlns:a16="http://schemas.microsoft.com/office/drawing/2014/main" id="{0087F946-B1B3-6C4C-C759-E1E48C470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357">
                <a:extLst>
                  <a:ext uri="{FF2B5EF4-FFF2-40B4-BE49-F238E27FC236}">
                    <a16:creationId xmlns:a16="http://schemas.microsoft.com/office/drawing/2014/main" id="{6DC96A6A-D964-22D8-4E06-CE2762550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358">
                <a:extLst>
                  <a:ext uri="{FF2B5EF4-FFF2-40B4-BE49-F238E27FC236}">
                    <a16:creationId xmlns:a16="http://schemas.microsoft.com/office/drawing/2014/main" id="{02741558-309D-F8C7-37FD-C4534A6B7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359">
                <a:extLst>
                  <a:ext uri="{FF2B5EF4-FFF2-40B4-BE49-F238E27FC236}">
                    <a16:creationId xmlns:a16="http://schemas.microsoft.com/office/drawing/2014/main" id="{00A0DB40-FE20-D81C-24C2-7A3E083E0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360">
                <a:extLst>
                  <a:ext uri="{FF2B5EF4-FFF2-40B4-BE49-F238E27FC236}">
                    <a16:creationId xmlns:a16="http://schemas.microsoft.com/office/drawing/2014/main" id="{BAA398B4-FB75-ED92-307C-BB6DEAD45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361">
                <a:extLst>
                  <a:ext uri="{FF2B5EF4-FFF2-40B4-BE49-F238E27FC236}">
                    <a16:creationId xmlns:a16="http://schemas.microsoft.com/office/drawing/2014/main" id="{306216B5-842B-6BFB-E58B-B82EF54A7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362">
                <a:extLst>
                  <a:ext uri="{FF2B5EF4-FFF2-40B4-BE49-F238E27FC236}">
                    <a16:creationId xmlns:a16="http://schemas.microsoft.com/office/drawing/2014/main" id="{51D6E9EC-1D16-857A-A54B-68475350A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363">
                <a:extLst>
                  <a:ext uri="{FF2B5EF4-FFF2-40B4-BE49-F238E27FC236}">
                    <a16:creationId xmlns:a16="http://schemas.microsoft.com/office/drawing/2014/main" id="{94383659-F0D1-FD24-8112-686B5C9DA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364">
                <a:extLst>
                  <a:ext uri="{FF2B5EF4-FFF2-40B4-BE49-F238E27FC236}">
                    <a16:creationId xmlns:a16="http://schemas.microsoft.com/office/drawing/2014/main" id="{A12A6BED-392F-2271-0570-9D39EA702A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365">
                <a:extLst>
                  <a:ext uri="{FF2B5EF4-FFF2-40B4-BE49-F238E27FC236}">
                    <a16:creationId xmlns:a16="http://schemas.microsoft.com/office/drawing/2014/main" id="{CA8E0F4F-EBD8-E427-252C-A548FCBBA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366">
                <a:extLst>
                  <a:ext uri="{FF2B5EF4-FFF2-40B4-BE49-F238E27FC236}">
                    <a16:creationId xmlns:a16="http://schemas.microsoft.com/office/drawing/2014/main" id="{785C0066-EA2D-1C25-619E-32E3899B7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367">
                <a:extLst>
                  <a:ext uri="{FF2B5EF4-FFF2-40B4-BE49-F238E27FC236}">
                    <a16:creationId xmlns:a16="http://schemas.microsoft.com/office/drawing/2014/main" id="{09CFCB97-3DDA-32F9-C267-44B7AA2D5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368">
                <a:extLst>
                  <a:ext uri="{FF2B5EF4-FFF2-40B4-BE49-F238E27FC236}">
                    <a16:creationId xmlns:a16="http://schemas.microsoft.com/office/drawing/2014/main" id="{DBEF9AE6-81EB-3C7A-9E06-15D32C2DD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369">
                <a:extLst>
                  <a:ext uri="{FF2B5EF4-FFF2-40B4-BE49-F238E27FC236}">
                    <a16:creationId xmlns:a16="http://schemas.microsoft.com/office/drawing/2014/main" id="{418B87C5-4B2D-A6E0-057F-8DDE05128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370">
                <a:extLst>
                  <a:ext uri="{FF2B5EF4-FFF2-40B4-BE49-F238E27FC236}">
                    <a16:creationId xmlns:a16="http://schemas.microsoft.com/office/drawing/2014/main" id="{537B0631-E46C-BD5B-8535-FCAD62905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371">
                <a:extLst>
                  <a:ext uri="{FF2B5EF4-FFF2-40B4-BE49-F238E27FC236}">
                    <a16:creationId xmlns:a16="http://schemas.microsoft.com/office/drawing/2014/main" id="{ABB16E5D-3C4E-2789-1A0C-C62C04163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372">
                <a:extLst>
                  <a:ext uri="{FF2B5EF4-FFF2-40B4-BE49-F238E27FC236}">
                    <a16:creationId xmlns:a16="http://schemas.microsoft.com/office/drawing/2014/main" id="{F1969CAA-947F-5D6E-F85D-77E0EC70E6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373">
                <a:extLst>
                  <a:ext uri="{FF2B5EF4-FFF2-40B4-BE49-F238E27FC236}">
                    <a16:creationId xmlns:a16="http://schemas.microsoft.com/office/drawing/2014/main" id="{BFCDAC0B-2C87-6992-E367-C044DF0DD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374">
                <a:extLst>
                  <a:ext uri="{FF2B5EF4-FFF2-40B4-BE49-F238E27FC236}">
                    <a16:creationId xmlns:a16="http://schemas.microsoft.com/office/drawing/2014/main" id="{398FE1DC-E9B3-5154-41B3-6A19D2A11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375">
                <a:extLst>
                  <a:ext uri="{FF2B5EF4-FFF2-40B4-BE49-F238E27FC236}">
                    <a16:creationId xmlns:a16="http://schemas.microsoft.com/office/drawing/2014/main" id="{6D743C67-5C2A-7E05-451C-D645DE076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376">
                <a:extLst>
                  <a:ext uri="{FF2B5EF4-FFF2-40B4-BE49-F238E27FC236}">
                    <a16:creationId xmlns:a16="http://schemas.microsoft.com/office/drawing/2014/main" id="{573E7D56-FE29-AD4C-8D99-2194D393F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377">
                <a:extLst>
                  <a:ext uri="{FF2B5EF4-FFF2-40B4-BE49-F238E27FC236}">
                    <a16:creationId xmlns:a16="http://schemas.microsoft.com/office/drawing/2014/main" id="{856EFD37-027A-3F40-C44B-A442506D8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378">
                <a:extLst>
                  <a:ext uri="{FF2B5EF4-FFF2-40B4-BE49-F238E27FC236}">
                    <a16:creationId xmlns:a16="http://schemas.microsoft.com/office/drawing/2014/main" id="{BF4A6A00-D6F7-40B0-87A6-717BC51D9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379">
                <a:extLst>
                  <a:ext uri="{FF2B5EF4-FFF2-40B4-BE49-F238E27FC236}">
                    <a16:creationId xmlns:a16="http://schemas.microsoft.com/office/drawing/2014/main" id="{4C4ED13D-E585-F68A-3FD2-1C4C9BBA3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380">
                <a:extLst>
                  <a:ext uri="{FF2B5EF4-FFF2-40B4-BE49-F238E27FC236}">
                    <a16:creationId xmlns:a16="http://schemas.microsoft.com/office/drawing/2014/main" id="{DB063B6A-4DA2-43ED-DBBD-4E3BE311B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381">
                <a:extLst>
                  <a:ext uri="{FF2B5EF4-FFF2-40B4-BE49-F238E27FC236}">
                    <a16:creationId xmlns:a16="http://schemas.microsoft.com/office/drawing/2014/main" id="{F26F68CD-F0DD-B581-ECBA-62A2F927C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382">
                <a:extLst>
                  <a:ext uri="{FF2B5EF4-FFF2-40B4-BE49-F238E27FC236}">
                    <a16:creationId xmlns:a16="http://schemas.microsoft.com/office/drawing/2014/main" id="{BBE6D0F8-8621-0469-03CB-360071BAE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383">
                <a:extLst>
                  <a:ext uri="{FF2B5EF4-FFF2-40B4-BE49-F238E27FC236}">
                    <a16:creationId xmlns:a16="http://schemas.microsoft.com/office/drawing/2014/main" id="{C8F64D5F-480A-18FB-80AD-FD3C612AC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384">
                <a:extLst>
                  <a:ext uri="{FF2B5EF4-FFF2-40B4-BE49-F238E27FC236}">
                    <a16:creationId xmlns:a16="http://schemas.microsoft.com/office/drawing/2014/main" id="{5E271493-58A3-FEBA-F9B6-F1C55D304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385">
                <a:extLst>
                  <a:ext uri="{FF2B5EF4-FFF2-40B4-BE49-F238E27FC236}">
                    <a16:creationId xmlns:a16="http://schemas.microsoft.com/office/drawing/2014/main" id="{309CAAB6-15AF-26A2-007B-02D5F2266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386">
                <a:extLst>
                  <a:ext uri="{FF2B5EF4-FFF2-40B4-BE49-F238E27FC236}">
                    <a16:creationId xmlns:a16="http://schemas.microsoft.com/office/drawing/2014/main" id="{6D2333F6-5EC0-ED82-C50A-8EAF008FF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387">
                <a:extLst>
                  <a:ext uri="{FF2B5EF4-FFF2-40B4-BE49-F238E27FC236}">
                    <a16:creationId xmlns:a16="http://schemas.microsoft.com/office/drawing/2014/main" id="{77BC277A-7455-7B49-ACE0-8811860F1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388">
                <a:extLst>
                  <a:ext uri="{FF2B5EF4-FFF2-40B4-BE49-F238E27FC236}">
                    <a16:creationId xmlns:a16="http://schemas.microsoft.com/office/drawing/2014/main" id="{719B2631-683B-EA9C-4367-2B407FBA0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389">
                <a:extLst>
                  <a:ext uri="{FF2B5EF4-FFF2-40B4-BE49-F238E27FC236}">
                    <a16:creationId xmlns:a16="http://schemas.microsoft.com/office/drawing/2014/main" id="{92198C7F-2D2D-24D3-A6A2-A6D3E3171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2" name="Group 390">
                <a:extLst>
                  <a:ext uri="{FF2B5EF4-FFF2-40B4-BE49-F238E27FC236}">
                    <a16:creationId xmlns:a16="http://schemas.microsoft.com/office/drawing/2014/main" id="{CE05B4E6-3C2A-43C8-5771-B19B1AF362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172" name="Freeform 391">
                  <a:extLst>
                    <a:ext uri="{FF2B5EF4-FFF2-40B4-BE49-F238E27FC236}">
                      <a16:creationId xmlns:a16="http://schemas.microsoft.com/office/drawing/2014/main" id="{571AF83B-83F1-1909-0401-C6296B00E6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3" name="Freeform 392">
                  <a:extLst>
                    <a:ext uri="{FF2B5EF4-FFF2-40B4-BE49-F238E27FC236}">
                      <a16:creationId xmlns:a16="http://schemas.microsoft.com/office/drawing/2014/main" id="{DB38797B-2092-FF85-11D9-49359A2867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Freeform 393">
                  <a:extLst>
                    <a:ext uri="{FF2B5EF4-FFF2-40B4-BE49-F238E27FC236}">
                      <a16:creationId xmlns:a16="http://schemas.microsoft.com/office/drawing/2014/main" id="{A15F1683-BA67-0C9D-C76F-70F5FCB729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" name="Freeform 394">
                  <a:extLst>
                    <a:ext uri="{FF2B5EF4-FFF2-40B4-BE49-F238E27FC236}">
                      <a16:creationId xmlns:a16="http://schemas.microsoft.com/office/drawing/2014/main" id="{9613CEBE-04C8-70D8-1675-2229427970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Freeform 395">
                  <a:extLst>
                    <a:ext uri="{FF2B5EF4-FFF2-40B4-BE49-F238E27FC236}">
                      <a16:creationId xmlns:a16="http://schemas.microsoft.com/office/drawing/2014/main" id="{A779FCAA-601C-CDEA-2829-019C892075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Oval 396">
                  <a:extLst>
                    <a:ext uri="{FF2B5EF4-FFF2-40B4-BE49-F238E27FC236}">
                      <a16:creationId xmlns:a16="http://schemas.microsoft.com/office/drawing/2014/main" id="{77A0223D-F0A9-5AA6-6D35-DF5FBE05C6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3" name="Group 397">
                <a:extLst>
                  <a:ext uri="{FF2B5EF4-FFF2-40B4-BE49-F238E27FC236}">
                    <a16:creationId xmlns:a16="http://schemas.microsoft.com/office/drawing/2014/main" id="{C6753218-6090-C8DD-FD16-A3A1DAFBD5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166" name="Freeform 165">
                  <a:extLst>
                    <a:ext uri="{FF2B5EF4-FFF2-40B4-BE49-F238E27FC236}">
                      <a16:creationId xmlns:a16="http://schemas.microsoft.com/office/drawing/2014/main" id="{7EFB0DB7-A618-94BD-2721-C539B6BD88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Freeform 166">
                  <a:extLst>
                    <a:ext uri="{FF2B5EF4-FFF2-40B4-BE49-F238E27FC236}">
                      <a16:creationId xmlns:a16="http://schemas.microsoft.com/office/drawing/2014/main" id="{47899499-AB63-47ED-0A91-D5782ED941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Freeform 167">
                  <a:extLst>
                    <a:ext uri="{FF2B5EF4-FFF2-40B4-BE49-F238E27FC236}">
                      <a16:creationId xmlns:a16="http://schemas.microsoft.com/office/drawing/2014/main" id="{E82B4FBD-DDAA-7D83-715E-F0E996232F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Freeform 168">
                  <a:extLst>
                    <a:ext uri="{FF2B5EF4-FFF2-40B4-BE49-F238E27FC236}">
                      <a16:creationId xmlns:a16="http://schemas.microsoft.com/office/drawing/2014/main" id="{E5A39069-0BDD-E4B5-F13F-A08B843B7D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Freeform 169">
                  <a:extLst>
                    <a:ext uri="{FF2B5EF4-FFF2-40B4-BE49-F238E27FC236}">
                      <a16:creationId xmlns:a16="http://schemas.microsoft.com/office/drawing/2014/main" id="{70C2C74E-7621-33F9-E75F-B506663F76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5BC00DC9-CC57-B52E-E392-EB75CDADE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4" name="Freeform 404">
                <a:extLst>
                  <a:ext uri="{FF2B5EF4-FFF2-40B4-BE49-F238E27FC236}">
                    <a16:creationId xmlns:a16="http://schemas.microsoft.com/office/drawing/2014/main" id="{EBC9D12A-DA00-4327-90B3-BF1EF8B91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405">
                <a:extLst>
                  <a:ext uri="{FF2B5EF4-FFF2-40B4-BE49-F238E27FC236}">
                    <a16:creationId xmlns:a16="http://schemas.microsoft.com/office/drawing/2014/main" id="{26B8B42C-6132-D4AB-395C-CB63D7A7A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4" name="Group 406">
            <a:extLst>
              <a:ext uri="{FF2B5EF4-FFF2-40B4-BE49-F238E27FC236}">
                <a16:creationId xmlns:a16="http://schemas.microsoft.com/office/drawing/2014/main" id="{29B62330-D264-9690-B45B-8FFDD0B31EE0}"/>
              </a:ext>
            </a:extLst>
          </p:cNvPr>
          <p:cNvGrpSpPr>
            <a:grpSpLocks/>
          </p:cNvGrpSpPr>
          <p:nvPr/>
        </p:nvGrpSpPr>
        <p:grpSpPr bwMode="auto">
          <a:xfrm>
            <a:off x="4932170" y="4351310"/>
            <a:ext cx="265083" cy="402553"/>
            <a:chOff x="975" y="1071"/>
            <a:chExt cx="1497" cy="1860"/>
          </a:xfrm>
        </p:grpSpPr>
        <p:grpSp>
          <p:nvGrpSpPr>
            <p:cNvPr id="185" name="Group 407">
              <a:extLst>
                <a:ext uri="{FF2B5EF4-FFF2-40B4-BE49-F238E27FC236}">
                  <a16:creationId xmlns:a16="http://schemas.microsoft.com/office/drawing/2014/main" id="{D514F288-F414-5234-BD23-F0FA1D60DC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283" name="Freeform 408">
                <a:extLst>
                  <a:ext uri="{FF2B5EF4-FFF2-40B4-BE49-F238E27FC236}">
                    <a16:creationId xmlns:a16="http://schemas.microsoft.com/office/drawing/2014/main" id="{DEAA8696-8563-D4A7-EE03-BBF64E05B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409">
                <a:extLst>
                  <a:ext uri="{FF2B5EF4-FFF2-40B4-BE49-F238E27FC236}">
                    <a16:creationId xmlns:a16="http://schemas.microsoft.com/office/drawing/2014/main" id="{F48C1517-3E10-215B-2A59-06DDBD6CC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6" name="Group 410">
              <a:extLst>
                <a:ext uri="{FF2B5EF4-FFF2-40B4-BE49-F238E27FC236}">
                  <a16:creationId xmlns:a16="http://schemas.microsoft.com/office/drawing/2014/main" id="{70C64B48-6BD1-29CA-D9DD-A2E37418FD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279" name="Freeform 411">
                <a:extLst>
                  <a:ext uri="{FF2B5EF4-FFF2-40B4-BE49-F238E27FC236}">
                    <a16:creationId xmlns:a16="http://schemas.microsoft.com/office/drawing/2014/main" id="{D721F315-09EF-3C3D-1314-6B83760169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412">
                <a:extLst>
                  <a:ext uri="{FF2B5EF4-FFF2-40B4-BE49-F238E27FC236}">
                    <a16:creationId xmlns:a16="http://schemas.microsoft.com/office/drawing/2014/main" id="{F6A61BCF-7A94-3114-956A-3C775D8824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413">
                <a:extLst>
                  <a:ext uri="{FF2B5EF4-FFF2-40B4-BE49-F238E27FC236}">
                    <a16:creationId xmlns:a16="http://schemas.microsoft.com/office/drawing/2014/main" id="{B4FE1BF1-8603-2190-6923-DB95634E9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414">
                <a:extLst>
                  <a:ext uri="{FF2B5EF4-FFF2-40B4-BE49-F238E27FC236}">
                    <a16:creationId xmlns:a16="http://schemas.microsoft.com/office/drawing/2014/main" id="{05971B1D-005B-851C-5C42-5136F0B9C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7" name="Group 415">
              <a:extLst>
                <a:ext uri="{FF2B5EF4-FFF2-40B4-BE49-F238E27FC236}">
                  <a16:creationId xmlns:a16="http://schemas.microsoft.com/office/drawing/2014/main" id="{155717CC-01F3-0096-4BFD-99466ECAA6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188" name="Freeform 416">
                <a:extLst>
                  <a:ext uri="{FF2B5EF4-FFF2-40B4-BE49-F238E27FC236}">
                    <a16:creationId xmlns:a16="http://schemas.microsoft.com/office/drawing/2014/main" id="{9D5D3BCD-FB23-EEEB-184F-ED1F0BB85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417">
                <a:extLst>
                  <a:ext uri="{FF2B5EF4-FFF2-40B4-BE49-F238E27FC236}">
                    <a16:creationId xmlns:a16="http://schemas.microsoft.com/office/drawing/2014/main" id="{58B7A2EE-4004-E209-FDAB-0AD4C2284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418">
                <a:extLst>
                  <a:ext uri="{FF2B5EF4-FFF2-40B4-BE49-F238E27FC236}">
                    <a16:creationId xmlns:a16="http://schemas.microsoft.com/office/drawing/2014/main" id="{24FCC250-36D9-0DFF-E04E-051883E5EE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419">
                <a:extLst>
                  <a:ext uri="{FF2B5EF4-FFF2-40B4-BE49-F238E27FC236}">
                    <a16:creationId xmlns:a16="http://schemas.microsoft.com/office/drawing/2014/main" id="{63FE674D-BCEF-9290-FFB7-EC44653B1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420">
                <a:extLst>
                  <a:ext uri="{FF2B5EF4-FFF2-40B4-BE49-F238E27FC236}">
                    <a16:creationId xmlns:a16="http://schemas.microsoft.com/office/drawing/2014/main" id="{03473B9A-491E-0925-8488-3272AE5E7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421">
                <a:extLst>
                  <a:ext uri="{FF2B5EF4-FFF2-40B4-BE49-F238E27FC236}">
                    <a16:creationId xmlns:a16="http://schemas.microsoft.com/office/drawing/2014/main" id="{346EF970-048E-C0F3-30CD-DDA8A3CD7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422">
                <a:extLst>
                  <a:ext uri="{FF2B5EF4-FFF2-40B4-BE49-F238E27FC236}">
                    <a16:creationId xmlns:a16="http://schemas.microsoft.com/office/drawing/2014/main" id="{5D580DE2-D776-4E35-8839-5E2B58C67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423">
                <a:extLst>
                  <a:ext uri="{FF2B5EF4-FFF2-40B4-BE49-F238E27FC236}">
                    <a16:creationId xmlns:a16="http://schemas.microsoft.com/office/drawing/2014/main" id="{70F7013D-66E5-9F45-4E7C-2498EE59A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424">
                <a:extLst>
                  <a:ext uri="{FF2B5EF4-FFF2-40B4-BE49-F238E27FC236}">
                    <a16:creationId xmlns:a16="http://schemas.microsoft.com/office/drawing/2014/main" id="{B378FB1B-D13A-EEDF-7D23-43B36DE64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425">
                <a:extLst>
                  <a:ext uri="{FF2B5EF4-FFF2-40B4-BE49-F238E27FC236}">
                    <a16:creationId xmlns:a16="http://schemas.microsoft.com/office/drawing/2014/main" id="{6F924FF4-8021-2EAB-8A9E-9C50B7C7F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426">
                <a:extLst>
                  <a:ext uri="{FF2B5EF4-FFF2-40B4-BE49-F238E27FC236}">
                    <a16:creationId xmlns:a16="http://schemas.microsoft.com/office/drawing/2014/main" id="{189786AF-B3F7-EBA0-85E5-97AD6449D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427">
                <a:extLst>
                  <a:ext uri="{FF2B5EF4-FFF2-40B4-BE49-F238E27FC236}">
                    <a16:creationId xmlns:a16="http://schemas.microsoft.com/office/drawing/2014/main" id="{4C268824-EED9-2E69-0216-8926C00C0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428">
                <a:extLst>
                  <a:ext uri="{FF2B5EF4-FFF2-40B4-BE49-F238E27FC236}">
                    <a16:creationId xmlns:a16="http://schemas.microsoft.com/office/drawing/2014/main" id="{6CB61251-5470-DEF7-1EE8-3580390713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429">
                <a:extLst>
                  <a:ext uri="{FF2B5EF4-FFF2-40B4-BE49-F238E27FC236}">
                    <a16:creationId xmlns:a16="http://schemas.microsoft.com/office/drawing/2014/main" id="{E64F4692-37F4-D95A-DCFD-A2B2CD94F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430">
                <a:extLst>
                  <a:ext uri="{FF2B5EF4-FFF2-40B4-BE49-F238E27FC236}">
                    <a16:creationId xmlns:a16="http://schemas.microsoft.com/office/drawing/2014/main" id="{9FE8DEC5-BCD8-7EC4-7EDB-746D0A4F4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431">
                <a:extLst>
                  <a:ext uri="{FF2B5EF4-FFF2-40B4-BE49-F238E27FC236}">
                    <a16:creationId xmlns:a16="http://schemas.microsoft.com/office/drawing/2014/main" id="{56D1C818-5A6D-6D4F-2D77-E5411C34F4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432">
                <a:extLst>
                  <a:ext uri="{FF2B5EF4-FFF2-40B4-BE49-F238E27FC236}">
                    <a16:creationId xmlns:a16="http://schemas.microsoft.com/office/drawing/2014/main" id="{1981535F-6608-9B87-8E55-39B4C1B1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433">
                <a:extLst>
                  <a:ext uri="{FF2B5EF4-FFF2-40B4-BE49-F238E27FC236}">
                    <a16:creationId xmlns:a16="http://schemas.microsoft.com/office/drawing/2014/main" id="{DD1D4106-18B0-8E39-B07A-9ABDE3FDF4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434">
                <a:extLst>
                  <a:ext uri="{FF2B5EF4-FFF2-40B4-BE49-F238E27FC236}">
                    <a16:creationId xmlns:a16="http://schemas.microsoft.com/office/drawing/2014/main" id="{3C8262AB-BF40-7C50-3D80-4A434E9F7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435">
                <a:extLst>
                  <a:ext uri="{FF2B5EF4-FFF2-40B4-BE49-F238E27FC236}">
                    <a16:creationId xmlns:a16="http://schemas.microsoft.com/office/drawing/2014/main" id="{16CEF29F-C8FE-CCE7-9113-1DBCC2B07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436">
                <a:extLst>
                  <a:ext uri="{FF2B5EF4-FFF2-40B4-BE49-F238E27FC236}">
                    <a16:creationId xmlns:a16="http://schemas.microsoft.com/office/drawing/2014/main" id="{EEFE6EE7-758B-7478-7D2C-9CBC331B2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437">
                <a:extLst>
                  <a:ext uri="{FF2B5EF4-FFF2-40B4-BE49-F238E27FC236}">
                    <a16:creationId xmlns:a16="http://schemas.microsoft.com/office/drawing/2014/main" id="{F448B2D0-2AF5-4307-725C-5DEDEB764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438">
                <a:extLst>
                  <a:ext uri="{FF2B5EF4-FFF2-40B4-BE49-F238E27FC236}">
                    <a16:creationId xmlns:a16="http://schemas.microsoft.com/office/drawing/2014/main" id="{4EC442CB-6003-A5B8-FFA1-7896C43DD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439">
                <a:extLst>
                  <a:ext uri="{FF2B5EF4-FFF2-40B4-BE49-F238E27FC236}">
                    <a16:creationId xmlns:a16="http://schemas.microsoft.com/office/drawing/2014/main" id="{430B56AA-F8F9-95D2-9F33-1B6EB5CE2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440">
                <a:extLst>
                  <a:ext uri="{FF2B5EF4-FFF2-40B4-BE49-F238E27FC236}">
                    <a16:creationId xmlns:a16="http://schemas.microsoft.com/office/drawing/2014/main" id="{FABF0986-7B7F-3BDC-80D4-3F2D62FCE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441">
                <a:extLst>
                  <a:ext uri="{FF2B5EF4-FFF2-40B4-BE49-F238E27FC236}">
                    <a16:creationId xmlns:a16="http://schemas.microsoft.com/office/drawing/2014/main" id="{9264A7F5-C589-A81A-B4AC-5B9BD8D69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442">
                <a:extLst>
                  <a:ext uri="{FF2B5EF4-FFF2-40B4-BE49-F238E27FC236}">
                    <a16:creationId xmlns:a16="http://schemas.microsoft.com/office/drawing/2014/main" id="{A2ADA232-737D-7B00-77EF-BFE791EAE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443">
                <a:extLst>
                  <a:ext uri="{FF2B5EF4-FFF2-40B4-BE49-F238E27FC236}">
                    <a16:creationId xmlns:a16="http://schemas.microsoft.com/office/drawing/2014/main" id="{5A0BE2F8-6531-3C4A-1D8D-E16B78AD8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444">
                <a:extLst>
                  <a:ext uri="{FF2B5EF4-FFF2-40B4-BE49-F238E27FC236}">
                    <a16:creationId xmlns:a16="http://schemas.microsoft.com/office/drawing/2014/main" id="{481CD1C6-F07C-1159-B971-5C7BFAF45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445">
                <a:extLst>
                  <a:ext uri="{FF2B5EF4-FFF2-40B4-BE49-F238E27FC236}">
                    <a16:creationId xmlns:a16="http://schemas.microsoft.com/office/drawing/2014/main" id="{996F4C5C-5208-DC17-0BD9-C5F0D80D1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446">
                <a:extLst>
                  <a:ext uri="{FF2B5EF4-FFF2-40B4-BE49-F238E27FC236}">
                    <a16:creationId xmlns:a16="http://schemas.microsoft.com/office/drawing/2014/main" id="{5540BFF4-3D24-078C-73A4-6D69DF2E9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447">
                <a:extLst>
                  <a:ext uri="{FF2B5EF4-FFF2-40B4-BE49-F238E27FC236}">
                    <a16:creationId xmlns:a16="http://schemas.microsoft.com/office/drawing/2014/main" id="{34890538-813B-A581-A736-2B5BA6B96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448">
                <a:extLst>
                  <a:ext uri="{FF2B5EF4-FFF2-40B4-BE49-F238E27FC236}">
                    <a16:creationId xmlns:a16="http://schemas.microsoft.com/office/drawing/2014/main" id="{9D1B7B8E-BD6B-EE8A-9C9F-AB9B241E2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449">
                <a:extLst>
                  <a:ext uri="{FF2B5EF4-FFF2-40B4-BE49-F238E27FC236}">
                    <a16:creationId xmlns:a16="http://schemas.microsoft.com/office/drawing/2014/main" id="{08C1CC62-1B91-B126-1B41-634D33D820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450">
                <a:extLst>
                  <a:ext uri="{FF2B5EF4-FFF2-40B4-BE49-F238E27FC236}">
                    <a16:creationId xmlns:a16="http://schemas.microsoft.com/office/drawing/2014/main" id="{8FB6A058-BB2F-CA5F-7008-2F6A6BF4E0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451">
                <a:extLst>
                  <a:ext uri="{FF2B5EF4-FFF2-40B4-BE49-F238E27FC236}">
                    <a16:creationId xmlns:a16="http://schemas.microsoft.com/office/drawing/2014/main" id="{45348E18-34A7-B6CB-40C1-6F8F1400C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452">
                <a:extLst>
                  <a:ext uri="{FF2B5EF4-FFF2-40B4-BE49-F238E27FC236}">
                    <a16:creationId xmlns:a16="http://schemas.microsoft.com/office/drawing/2014/main" id="{CB4D0907-1D1C-4199-996E-3B6DB5B91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453">
                <a:extLst>
                  <a:ext uri="{FF2B5EF4-FFF2-40B4-BE49-F238E27FC236}">
                    <a16:creationId xmlns:a16="http://schemas.microsoft.com/office/drawing/2014/main" id="{456376B2-5DB5-7E86-923D-28065622B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454">
                <a:extLst>
                  <a:ext uri="{FF2B5EF4-FFF2-40B4-BE49-F238E27FC236}">
                    <a16:creationId xmlns:a16="http://schemas.microsoft.com/office/drawing/2014/main" id="{C515C7AC-6ED3-17AF-BD5E-917B68FC2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455">
                <a:extLst>
                  <a:ext uri="{FF2B5EF4-FFF2-40B4-BE49-F238E27FC236}">
                    <a16:creationId xmlns:a16="http://schemas.microsoft.com/office/drawing/2014/main" id="{BD584BDD-FEF0-029C-9181-5021DFF2D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456">
                <a:extLst>
                  <a:ext uri="{FF2B5EF4-FFF2-40B4-BE49-F238E27FC236}">
                    <a16:creationId xmlns:a16="http://schemas.microsoft.com/office/drawing/2014/main" id="{75528A1C-D5DB-4E23-38BB-7DADC1A71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457">
                <a:extLst>
                  <a:ext uri="{FF2B5EF4-FFF2-40B4-BE49-F238E27FC236}">
                    <a16:creationId xmlns:a16="http://schemas.microsoft.com/office/drawing/2014/main" id="{7CFEF263-D88F-BCED-06F2-E955E58B8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458">
                <a:extLst>
                  <a:ext uri="{FF2B5EF4-FFF2-40B4-BE49-F238E27FC236}">
                    <a16:creationId xmlns:a16="http://schemas.microsoft.com/office/drawing/2014/main" id="{D43F40F2-254D-7F12-B946-CFB82192B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459">
                <a:extLst>
                  <a:ext uri="{FF2B5EF4-FFF2-40B4-BE49-F238E27FC236}">
                    <a16:creationId xmlns:a16="http://schemas.microsoft.com/office/drawing/2014/main" id="{AB99656A-5390-EDCD-68CC-C5CFC0F9B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460">
                <a:extLst>
                  <a:ext uri="{FF2B5EF4-FFF2-40B4-BE49-F238E27FC236}">
                    <a16:creationId xmlns:a16="http://schemas.microsoft.com/office/drawing/2014/main" id="{41FF858E-6202-D37B-2FE8-118F167635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461">
                <a:extLst>
                  <a:ext uri="{FF2B5EF4-FFF2-40B4-BE49-F238E27FC236}">
                    <a16:creationId xmlns:a16="http://schemas.microsoft.com/office/drawing/2014/main" id="{33C3611A-9737-D461-E48F-553B73A80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462">
                <a:extLst>
                  <a:ext uri="{FF2B5EF4-FFF2-40B4-BE49-F238E27FC236}">
                    <a16:creationId xmlns:a16="http://schemas.microsoft.com/office/drawing/2014/main" id="{D8A6BE94-BA78-5917-A480-42BB5807C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463">
                <a:extLst>
                  <a:ext uri="{FF2B5EF4-FFF2-40B4-BE49-F238E27FC236}">
                    <a16:creationId xmlns:a16="http://schemas.microsoft.com/office/drawing/2014/main" id="{7D27C57E-5ABC-3B2B-C3F0-C2BCE6F13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464">
                <a:extLst>
                  <a:ext uri="{FF2B5EF4-FFF2-40B4-BE49-F238E27FC236}">
                    <a16:creationId xmlns:a16="http://schemas.microsoft.com/office/drawing/2014/main" id="{AEABB51A-6751-6F06-A9D7-3D460F6A7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465">
                <a:extLst>
                  <a:ext uri="{FF2B5EF4-FFF2-40B4-BE49-F238E27FC236}">
                    <a16:creationId xmlns:a16="http://schemas.microsoft.com/office/drawing/2014/main" id="{C8C267CF-526F-A7F5-A652-33C7FF8CF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466">
                <a:extLst>
                  <a:ext uri="{FF2B5EF4-FFF2-40B4-BE49-F238E27FC236}">
                    <a16:creationId xmlns:a16="http://schemas.microsoft.com/office/drawing/2014/main" id="{5C10264D-07C0-85AD-5989-68C5FA791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467">
                <a:extLst>
                  <a:ext uri="{FF2B5EF4-FFF2-40B4-BE49-F238E27FC236}">
                    <a16:creationId xmlns:a16="http://schemas.microsoft.com/office/drawing/2014/main" id="{A52D16CF-B416-261A-44DA-E81F90434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468">
                <a:extLst>
                  <a:ext uri="{FF2B5EF4-FFF2-40B4-BE49-F238E27FC236}">
                    <a16:creationId xmlns:a16="http://schemas.microsoft.com/office/drawing/2014/main" id="{1D44F3F6-8E80-9AA3-822A-6C7B0A61A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469">
                <a:extLst>
                  <a:ext uri="{FF2B5EF4-FFF2-40B4-BE49-F238E27FC236}">
                    <a16:creationId xmlns:a16="http://schemas.microsoft.com/office/drawing/2014/main" id="{D79035C8-F332-43DC-C9EE-5A9C054D9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470">
                <a:extLst>
                  <a:ext uri="{FF2B5EF4-FFF2-40B4-BE49-F238E27FC236}">
                    <a16:creationId xmlns:a16="http://schemas.microsoft.com/office/drawing/2014/main" id="{B9C9BD6E-40CC-133D-B1BC-A9E38C553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471">
                <a:extLst>
                  <a:ext uri="{FF2B5EF4-FFF2-40B4-BE49-F238E27FC236}">
                    <a16:creationId xmlns:a16="http://schemas.microsoft.com/office/drawing/2014/main" id="{3478BFEA-21EC-D7FA-E193-4A8E4B93C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472">
                <a:extLst>
                  <a:ext uri="{FF2B5EF4-FFF2-40B4-BE49-F238E27FC236}">
                    <a16:creationId xmlns:a16="http://schemas.microsoft.com/office/drawing/2014/main" id="{66EDB594-C9DD-B31F-FE21-AA2FFC07F2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473">
                <a:extLst>
                  <a:ext uri="{FF2B5EF4-FFF2-40B4-BE49-F238E27FC236}">
                    <a16:creationId xmlns:a16="http://schemas.microsoft.com/office/drawing/2014/main" id="{8D63CF83-FD68-A5B6-FBE1-EB74C6EBC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474">
                <a:extLst>
                  <a:ext uri="{FF2B5EF4-FFF2-40B4-BE49-F238E27FC236}">
                    <a16:creationId xmlns:a16="http://schemas.microsoft.com/office/drawing/2014/main" id="{8F18AD30-1EE8-5FF3-5925-1CAED9FEA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475">
                <a:extLst>
                  <a:ext uri="{FF2B5EF4-FFF2-40B4-BE49-F238E27FC236}">
                    <a16:creationId xmlns:a16="http://schemas.microsoft.com/office/drawing/2014/main" id="{E7CB9A84-E94D-C1F5-52A6-A759CE132B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476">
                <a:extLst>
                  <a:ext uri="{FF2B5EF4-FFF2-40B4-BE49-F238E27FC236}">
                    <a16:creationId xmlns:a16="http://schemas.microsoft.com/office/drawing/2014/main" id="{006AE0DE-F154-2F25-508A-EFEFB939B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477">
                <a:extLst>
                  <a:ext uri="{FF2B5EF4-FFF2-40B4-BE49-F238E27FC236}">
                    <a16:creationId xmlns:a16="http://schemas.microsoft.com/office/drawing/2014/main" id="{C5A03DBE-502E-577C-2AEC-56C62AF17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478">
                <a:extLst>
                  <a:ext uri="{FF2B5EF4-FFF2-40B4-BE49-F238E27FC236}">
                    <a16:creationId xmlns:a16="http://schemas.microsoft.com/office/drawing/2014/main" id="{C0AE5D9D-4F32-098A-CD29-1368B7F95B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479">
                <a:extLst>
                  <a:ext uri="{FF2B5EF4-FFF2-40B4-BE49-F238E27FC236}">
                    <a16:creationId xmlns:a16="http://schemas.microsoft.com/office/drawing/2014/main" id="{BD33EFD5-69E0-BA0A-E493-09DFC99A6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480">
                <a:extLst>
                  <a:ext uri="{FF2B5EF4-FFF2-40B4-BE49-F238E27FC236}">
                    <a16:creationId xmlns:a16="http://schemas.microsoft.com/office/drawing/2014/main" id="{3A3889E5-45CA-9969-6AC7-54D513FB5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481">
                <a:extLst>
                  <a:ext uri="{FF2B5EF4-FFF2-40B4-BE49-F238E27FC236}">
                    <a16:creationId xmlns:a16="http://schemas.microsoft.com/office/drawing/2014/main" id="{2193E1BC-465D-2051-497D-3625FE574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482">
                <a:extLst>
                  <a:ext uri="{FF2B5EF4-FFF2-40B4-BE49-F238E27FC236}">
                    <a16:creationId xmlns:a16="http://schemas.microsoft.com/office/drawing/2014/main" id="{7069837D-2AFF-E671-CFB7-5EF66C331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483">
                <a:extLst>
                  <a:ext uri="{FF2B5EF4-FFF2-40B4-BE49-F238E27FC236}">
                    <a16:creationId xmlns:a16="http://schemas.microsoft.com/office/drawing/2014/main" id="{68E731F7-9933-C9FB-DFCC-0832254E2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484">
                <a:extLst>
                  <a:ext uri="{FF2B5EF4-FFF2-40B4-BE49-F238E27FC236}">
                    <a16:creationId xmlns:a16="http://schemas.microsoft.com/office/drawing/2014/main" id="{45EBE99C-6B9A-50A5-73F4-5654F2A6D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485">
                <a:extLst>
                  <a:ext uri="{FF2B5EF4-FFF2-40B4-BE49-F238E27FC236}">
                    <a16:creationId xmlns:a16="http://schemas.microsoft.com/office/drawing/2014/main" id="{F3B51CDC-B627-2A4B-876E-C309C2CEB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486">
                <a:extLst>
                  <a:ext uri="{FF2B5EF4-FFF2-40B4-BE49-F238E27FC236}">
                    <a16:creationId xmlns:a16="http://schemas.microsoft.com/office/drawing/2014/main" id="{34507F38-6896-1BB7-C951-0F499E7176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487">
                <a:extLst>
                  <a:ext uri="{FF2B5EF4-FFF2-40B4-BE49-F238E27FC236}">
                    <a16:creationId xmlns:a16="http://schemas.microsoft.com/office/drawing/2014/main" id="{D3140856-C9C2-DBD1-BEC8-479F803DE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488">
                <a:extLst>
                  <a:ext uri="{FF2B5EF4-FFF2-40B4-BE49-F238E27FC236}">
                    <a16:creationId xmlns:a16="http://schemas.microsoft.com/office/drawing/2014/main" id="{40E63A4E-7862-AA94-8ED0-70AAEE2B9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489">
                <a:extLst>
                  <a:ext uri="{FF2B5EF4-FFF2-40B4-BE49-F238E27FC236}">
                    <a16:creationId xmlns:a16="http://schemas.microsoft.com/office/drawing/2014/main" id="{3D634B50-FC14-DAEF-0836-3D551CEA67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490">
                <a:extLst>
                  <a:ext uri="{FF2B5EF4-FFF2-40B4-BE49-F238E27FC236}">
                    <a16:creationId xmlns:a16="http://schemas.microsoft.com/office/drawing/2014/main" id="{6595AAE9-FB1D-63C7-36BF-0738A3B67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63" name="Group 491">
                <a:extLst>
                  <a:ext uri="{FF2B5EF4-FFF2-40B4-BE49-F238E27FC236}">
                    <a16:creationId xmlns:a16="http://schemas.microsoft.com/office/drawing/2014/main" id="{B72B8174-EED4-5B52-AE30-2F5C3A9F29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273" name="Freeform 492">
                  <a:extLst>
                    <a:ext uri="{FF2B5EF4-FFF2-40B4-BE49-F238E27FC236}">
                      <a16:creationId xmlns:a16="http://schemas.microsoft.com/office/drawing/2014/main" id="{2CEE4AC2-EF8F-37C6-2895-8565229E07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Freeform 493">
                  <a:extLst>
                    <a:ext uri="{FF2B5EF4-FFF2-40B4-BE49-F238E27FC236}">
                      <a16:creationId xmlns:a16="http://schemas.microsoft.com/office/drawing/2014/main" id="{DFEE5FD4-1677-6126-820F-0FB3CEF628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Freeform 494">
                  <a:extLst>
                    <a:ext uri="{FF2B5EF4-FFF2-40B4-BE49-F238E27FC236}">
                      <a16:creationId xmlns:a16="http://schemas.microsoft.com/office/drawing/2014/main" id="{84365AFF-948F-3E0E-16C4-DE887E600D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Freeform 495">
                  <a:extLst>
                    <a:ext uri="{FF2B5EF4-FFF2-40B4-BE49-F238E27FC236}">
                      <a16:creationId xmlns:a16="http://schemas.microsoft.com/office/drawing/2014/main" id="{EAFF909E-92EF-92ED-4984-6E765D357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" name="Freeform 496">
                  <a:extLst>
                    <a:ext uri="{FF2B5EF4-FFF2-40B4-BE49-F238E27FC236}">
                      <a16:creationId xmlns:a16="http://schemas.microsoft.com/office/drawing/2014/main" id="{98D456B4-DD21-5DC6-BBB5-FA30BF229D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Oval 497">
                  <a:extLst>
                    <a:ext uri="{FF2B5EF4-FFF2-40B4-BE49-F238E27FC236}">
                      <a16:creationId xmlns:a16="http://schemas.microsoft.com/office/drawing/2014/main" id="{646D61AD-B0C0-A59E-1CCA-FC2DF0F191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" name="Group 498">
                <a:extLst>
                  <a:ext uri="{FF2B5EF4-FFF2-40B4-BE49-F238E27FC236}">
                    <a16:creationId xmlns:a16="http://schemas.microsoft.com/office/drawing/2014/main" id="{F972C832-9901-0D03-AD80-2A56890ECA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267" name="Freeform 266">
                  <a:extLst>
                    <a:ext uri="{FF2B5EF4-FFF2-40B4-BE49-F238E27FC236}">
                      <a16:creationId xmlns:a16="http://schemas.microsoft.com/office/drawing/2014/main" id="{9EB1C5AF-2B4D-0D83-799F-E2E750CDD8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Freeform 267">
                  <a:extLst>
                    <a:ext uri="{FF2B5EF4-FFF2-40B4-BE49-F238E27FC236}">
                      <a16:creationId xmlns:a16="http://schemas.microsoft.com/office/drawing/2014/main" id="{8C9DA74C-0234-1762-F43C-F450C8E66F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Freeform 268">
                  <a:extLst>
                    <a:ext uri="{FF2B5EF4-FFF2-40B4-BE49-F238E27FC236}">
                      <a16:creationId xmlns:a16="http://schemas.microsoft.com/office/drawing/2014/main" id="{DBBF2C7B-C55C-4591-4BE1-17C1F8624C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Freeform 269">
                  <a:extLst>
                    <a:ext uri="{FF2B5EF4-FFF2-40B4-BE49-F238E27FC236}">
                      <a16:creationId xmlns:a16="http://schemas.microsoft.com/office/drawing/2014/main" id="{585A9134-0F6C-CC2A-D56E-9EEFD78F16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Freeform 270">
                  <a:extLst>
                    <a:ext uri="{FF2B5EF4-FFF2-40B4-BE49-F238E27FC236}">
                      <a16:creationId xmlns:a16="http://schemas.microsoft.com/office/drawing/2014/main" id="{A3743F56-9883-D404-6824-617098DEDB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Oval 271">
                  <a:extLst>
                    <a:ext uri="{FF2B5EF4-FFF2-40B4-BE49-F238E27FC236}">
                      <a16:creationId xmlns:a16="http://schemas.microsoft.com/office/drawing/2014/main" id="{DC89558E-E6A3-E36A-2F94-D468F7FCA3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5" name="Freeform 505">
                <a:extLst>
                  <a:ext uri="{FF2B5EF4-FFF2-40B4-BE49-F238E27FC236}">
                    <a16:creationId xmlns:a16="http://schemas.microsoft.com/office/drawing/2014/main" id="{67FC79C0-44DD-619A-2044-A7833D07E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506">
                <a:extLst>
                  <a:ext uri="{FF2B5EF4-FFF2-40B4-BE49-F238E27FC236}">
                    <a16:creationId xmlns:a16="http://schemas.microsoft.com/office/drawing/2014/main" id="{6BF71101-27AD-74D5-30D5-38B60E75C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5" name="Group 911">
            <a:extLst>
              <a:ext uri="{FF2B5EF4-FFF2-40B4-BE49-F238E27FC236}">
                <a16:creationId xmlns:a16="http://schemas.microsoft.com/office/drawing/2014/main" id="{05421F84-EDA0-C621-66F6-1CE5313C3CD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975727" y="5475075"/>
            <a:ext cx="417069" cy="694318"/>
            <a:chOff x="975" y="1071"/>
            <a:chExt cx="1497" cy="1860"/>
          </a:xfrm>
        </p:grpSpPr>
        <p:grpSp>
          <p:nvGrpSpPr>
            <p:cNvPr id="286" name="Group 912">
              <a:extLst>
                <a:ext uri="{FF2B5EF4-FFF2-40B4-BE49-F238E27FC236}">
                  <a16:creationId xmlns:a16="http://schemas.microsoft.com/office/drawing/2014/main" id="{6B1B474C-90ED-98C8-757E-B4F453ECA0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384" name="Freeform 913">
                <a:extLst>
                  <a:ext uri="{FF2B5EF4-FFF2-40B4-BE49-F238E27FC236}">
                    <a16:creationId xmlns:a16="http://schemas.microsoft.com/office/drawing/2014/main" id="{E4C9A7AB-ECD0-7A1B-F7D4-31CE8927D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Freeform 914">
                <a:extLst>
                  <a:ext uri="{FF2B5EF4-FFF2-40B4-BE49-F238E27FC236}">
                    <a16:creationId xmlns:a16="http://schemas.microsoft.com/office/drawing/2014/main" id="{6A4E5776-7E5B-3B77-BF2A-5ED453D62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7" name="Group 915">
              <a:extLst>
                <a:ext uri="{FF2B5EF4-FFF2-40B4-BE49-F238E27FC236}">
                  <a16:creationId xmlns:a16="http://schemas.microsoft.com/office/drawing/2014/main" id="{80CA73B7-47E9-988E-DD33-0DF5C738CF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380" name="Freeform 916">
                <a:extLst>
                  <a:ext uri="{FF2B5EF4-FFF2-40B4-BE49-F238E27FC236}">
                    <a16:creationId xmlns:a16="http://schemas.microsoft.com/office/drawing/2014/main" id="{51FE23E8-F36C-5905-1EC6-1DD17AAB9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917">
                <a:extLst>
                  <a:ext uri="{FF2B5EF4-FFF2-40B4-BE49-F238E27FC236}">
                    <a16:creationId xmlns:a16="http://schemas.microsoft.com/office/drawing/2014/main" id="{F56F7D86-17A1-FF5D-EF66-566AAB450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918">
                <a:extLst>
                  <a:ext uri="{FF2B5EF4-FFF2-40B4-BE49-F238E27FC236}">
                    <a16:creationId xmlns:a16="http://schemas.microsoft.com/office/drawing/2014/main" id="{C649CEA0-6F84-0029-8606-C5FF157B7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919">
                <a:extLst>
                  <a:ext uri="{FF2B5EF4-FFF2-40B4-BE49-F238E27FC236}">
                    <a16:creationId xmlns:a16="http://schemas.microsoft.com/office/drawing/2014/main" id="{16032599-7281-FD8F-70EE-A179E5407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8" name="Group 920">
              <a:extLst>
                <a:ext uri="{FF2B5EF4-FFF2-40B4-BE49-F238E27FC236}">
                  <a16:creationId xmlns:a16="http://schemas.microsoft.com/office/drawing/2014/main" id="{D2E17263-4A09-356C-0B3E-1EB835C40E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289" name="Freeform 921">
                <a:extLst>
                  <a:ext uri="{FF2B5EF4-FFF2-40B4-BE49-F238E27FC236}">
                    <a16:creationId xmlns:a16="http://schemas.microsoft.com/office/drawing/2014/main" id="{4B423D7D-BE3B-046B-FE03-8CFDD9262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922">
                <a:extLst>
                  <a:ext uri="{FF2B5EF4-FFF2-40B4-BE49-F238E27FC236}">
                    <a16:creationId xmlns:a16="http://schemas.microsoft.com/office/drawing/2014/main" id="{B3DF0879-61ED-A774-A431-C7F419728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923">
                <a:extLst>
                  <a:ext uri="{FF2B5EF4-FFF2-40B4-BE49-F238E27FC236}">
                    <a16:creationId xmlns:a16="http://schemas.microsoft.com/office/drawing/2014/main" id="{AD0760E2-2AF7-A27F-BE3C-5E1509335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924">
                <a:extLst>
                  <a:ext uri="{FF2B5EF4-FFF2-40B4-BE49-F238E27FC236}">
                    <a16:creationId xmlns:a16="http://schemas.microsoft.com/office/drawing/2014/main" id="{17A84289-58D1-B543-2920-5F3277DA3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925">
                <a:extLst>
                  <a:ext uri="{FF2B5EF4-FFF2-40B4-BE49-F238E27FC236}">
                    <a16:creationId xmlns:a16="http://schemas.microsoft.com/office/drawing/2014/main" id="{29B4E298-5DAF-3FF3-8DA1-21C1D207CA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926">
                <a:extLst>
                  <a:ext uri="{FF2B5EF4-FFF2-40B4-BE49-F238E27FC236}">
                    <a16:creationId xmlns:a16="http://schemas.microsoft.com/office/drawing/2014/main" id="{99E91623-7687-3717-659A-36C518CD4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927">
                <a:extLst>
                  <a:ext uri="{FF2B5EF4-FFF2-40B4-BE49-F238E27FC236}">
                    <a16:creationId xmlns:a16="http://schemas.microsoft.com/office/drawing/2014/main" id="{299468FA-7ABF-9FBE-A0EC-E9C99076C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928">
                <a:extLst>
                  <a:ext uri="{FF2B5EF4-FFF2-40B4-BE49-F238E27FC236}">
                    <a16:creationId xmlns:a16="http://schemas.microsoft.com/office/drawing/2014/main" id="{0C07E03A-B22B-26C5-9B50-BBA7A1DFA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929">
                <a:extLst>
                  <a:ext uri="{FF2B5EF4-FFF2-40B4-BE49-F238E27FC236}">
                    <a16:creationId xmlns:a16="http://schemas.microsoft.com/office/drawing/2014/main" id="{3C86770F-6D1C-5CCB-A126-917287FC7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930">
                <a:extLst>
                  <a:ext uri="{FF2B5EF4-FFF2-40B4-BE49-F238E27FC236}">
                    <a16:creationId xmlns:a16="http://schemas.microsoft.com/office/drawing/2014/main" id="{821F576C-7E81-97A2-C5C2-EE790F4BA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931">
                <a:extLst>
                  <a:ext uri="{FF2B5EF4-FFF2-40B4-BE49-F238E27FC236}">
                    <a16:creationId xmlns:a16="http://schemas.microsoft.com/office/drawing/2014/main" id="{190E30FC-7AD6-54DD-C84B-A2C5824AE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932">
                <a:extLst>
                  <a:ext uri="{FF2B5EF4-FFF2-40B4-BE49-F238E27FC236}">
                    <a16:creationId xmlns:a16="http://schemas.microsoft.com/office/drawing/2014/main" id="{F0D4FC12-9914-6EFE-6116-A29714211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933">
                <a:extLst>
                  <a:ext uri="{FF2B5EF4-FFF2-40B4-BE49-F238E27FC236}">
                    <a16:creationId xmlns:a16="http://schemas.microsoft.com/office/drawing/2014/main" id="{3D3AC90A-71B6-4358-BE75-2168C4389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934">
                <a:extLst>
                  <a:ext uri="{FF2B5EF4-FFF2-40B4-BE49-F238E27FC236}">
                    <a16:creationId xmlns:a16="http://schemas.microsoft.com/office/drawing/2014/main" id="{1C9AEED9-6185-85E9-88E1-3D3EA5DEB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935">
                <a:extLst>
                  <a:ext uri="{FF2B5EF4-FFF2-40B4-BE49-F238E27FC236}">
                    <a16:creationId xmlns:a16="http://schemas.microsoft.com/office/drawing/2014/main" id="{DBA052B4-1251-C70B-1BEC-CA91512D2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936">
                <a:extLst>
                  <a:ext uri="{FF2B5EF4-FFF2-40B4-BE49-F238E27FC236}">
                    <a16:creationId xmlns:a16="http://schemas.microsoft.com/office/drawing/2014/main" id="{F45A26D0-7B7B-A979-F66D-D610F76D9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937">
                <a:extLst>
                  <a:ext uri="{FF2B5EF4-FFF2-40B4-BE49-F238E27FC236}">
                    <a16:creationId xmlns:a16="http://schemas.microsoft.com/office/drawing/2014/main" id="{197B6F1E-2705-7EE8-1323-4F636E4DB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938">
                <a:extLst>
                  <a:ext uri="{FF2B5EF4-FFF2-40B4-BE49-F238E27FC236}">
                    <a16:creationId xmlns:a16="http://schemas.microsoft.com/office/drawing/2014/main" id="{F60736DE-2EDB-48A3-3B70-19A151D26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939">
                <a:extLst>
                  <a:ext uri="{FF2B5EF4-FFF2-40B4-BE49-F238E27FC236}">
                    <a16:creationId xmlns:a16="http://schemas.microsoft.com/office/drawing/2014/main" id="{6CF0931C-80CE-3F7A-5F0E-D890353E0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940">
                <a:extLst>
                  <a:ext uri="{FF2B5EF4-FFF2-40B4-BE49-F238E27FC236}">
                    <a16:creationId xmlns:a16="http://schemas.microsoft.com/office/drawing/2014/main" id="{DB345256-3618-2454-8115-181A6EF3F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941">
                <a:extLst>
                  <a:ext uri="{FF2B5EF4-FFF2-40B4-BE49-F238E27FC236}">
                    <a16:creationId xmlns:a16="http://schemas.microsoft.com/office/drawing/2014/main" id="{0E175639-9971-68B0-DFAE-2CBC457B2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942">
                <a:extLst>
                  <a:ext uri="{FF2B5EF4-FFF2-40B4-BE49-F238E27FC236}">
                    <a16:creationId xmlns:a16="http://schemas.microsoft.com/office/drawing/2014/main" id="{78474FCC-9922-E1E7-BC08-BE505316C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943">
                <a:extLst>
                  <a:ext uri="{FF2B5EF4-FFF2-40B4-BE49-F238E27FC236}">
                    <a16:creationId xmlns:a16="http://schemas.microsoft.com/office/drawing/2014/main" id="{378927EF-AD60-35A9-9DFD-9EE678274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944">
                <a:extLst>
                  <a:ext uri="{FF2B5EF4-FFF2-40B4-BE49-F238E27FC236}">
                    <a16:creationId xmlns:a16="http://schemas.microsoft.com/office/drawing/2014/main" id="{7FAC74CD-8EA5-B55F-506A-DF3727DEA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945">
                <a:extLst>
                  <a:ext uri="{FF2B5EF4-FFF2-40B4-BE49-F238E27FC236}">
                    <a16:creationId xmlns:a16="http://schemas.microsoft.com/office/drawing/2014/main" id="{B45BF9E0-A2D6-9B8D-5A2D-8CC4B2773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946">
                <a:extLst>
                  <a:ext uri="{FF2B5EF4-FFF2-40B4-BE49-F238E27FC236}">
                    <a16:creationId xmlns:a16="http://schemas.microsoft.com/office/drawing/2014/main" id="{398DCFED-AB59-B024-CA47-2685BF539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947">
                <a:extLst>
                  <a:ext uri="{FF2B5EF4-FFF2-40B4-BE49-F238E27FC236}">
                    <a16:creationId xmlns:a16="http://schemas.microsoft.com/office/drawing/2014/main" id="{29854A1B-D63F-1FF5-11C7-59704A0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948">
                <a:extLst>
                  <a:ext uri="{FF2B5EF4-FFF2-40B4-BE49-F238E27FC236}">
                    <a16:creationId xmlns:a16="http://schemas.microsoft.com/office/drawing/2014/main" id="{0D2A858A-2928-E3EF-CBCC-0C5C5EF14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949">
                <a:extLst>
                  <a:ext uri="{FF2B5EF4-FFF2-40B4-BE49-F238E27FC236}">
                    <a16:creationId xmlns:a16="http://schemas.microsoft.com/office/drawing/2014/main" id="{0B99BC6C-8650-84F9-0B73-39422EF61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950">
                <a:extLst>
                  <a:ext uri="{FF2B5EF4-FFF2-40B4-BE49-F238E27FC236}">
                    <a16:creationId xmlns:a16="http://schemas.microsoft.com/office/drawing/2014/main" id="{BCC7550E-E2C1-E582-5CF5-666FA7F0A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951">
                <a:extLst>
                  <a:ext uri="{FF2B5EF4-FFF2-40B4-BE49-F238E27FC236}">
                    <a16:creationId xmlns:a16="http://schemas.microsoft.com/office/drawing/2014/main" id="{F33E6DC5-90B4-DE11-C6AD-1C8FE2B46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952">
                <a:extLst>
                  <a:ext uri="{FF2B5EF4-FFF2-40B4-BE49-F238E27FC236}">
                    <a16:creationId xmlns:a16="http://schemas.microsoft.com/office/drawing/2014/main" id="{0EDEE8A5-94EA-E8D2-B88F-505BB29C5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953">
                <a:extLst>
                  <a:ext uri="{FF2B5EF4-FFF2-40B4-BE49-F238E27FC236}">
                    <a16:creationId xmlns:a16="http://schemas.microsoft.com/office/drawing/2014/main" id="{7C7D76D3-8B26-694B-4998-28B9E4138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954">
                <a:extLst>
                  <a:ext uri="{FF2B5EF4-FFF2-40B4-BE49-F238E27FC236}">
                    <a16:creationId xmlns:a16="http://schemas.microsoft.com/office/drawing/2014/main" id="{7615415D-9169-361A-8FB9-B31F8FFB9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955">
                <a:extLst>
                  <a:ext uri="{FF2B5EF4-FFF2-40B4-BE49-F238E27FC236}">
                    <a16:creationId xmlns:a16="http://schemas.microsoft.com/office/drawing/2014/main" id="{95D7E979-DEA3-9F0E-D800-30990314D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956">
                <a:extLst>
                  <a:ext uri="{FF2B5EF4-FFF2-40B4-BE49-F238E27FC236}">
                    <a16:creationId xmlns:a16="http://schemas.microsoft.com/office/drawing/2014/main" id="{72E203C7-A370-E01C-D462-D887605303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957">
                <a:extLst>
                  <a:ext uri="{FF2B5EF4-FFF2-40B4-BE49-F238E27FC236}">
                    <a16:creationId xmlns:a16="http://schemas.microsoft.com/office/drawing/2014/main" id="{B3F1F4BC-8AB7-CE47-BC31-93D53955F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958">
                <a:extLst>
                  <a:ext uri="{FF2B5EF4-FFF2-40B4-BE49-F238E27FC236}">
                    <a16:creationId xmlns:a16="http://schemas.microsoft.com/office/drawing/2014/main" id="{447FAF3C-2657-1507-6E29-030165B05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959">
                <a:extLst>
                  <a:ext uri="{FF2B5EF4-FFF2-40B4-BE49-F238E27FC236}">
                    <a16:creationId xmlns:a16="http://schemas.microsoft.com/office/drawing/2014/main" id="{ACB079F5-E264-4306-2D59-3651BFDD5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960">
                <a:extLst>
                  <a:ext uri="{FF2B5EF4-FFF2-40B4-BE49-F238E27FC236}">
                    <a16:creationId xmlns:a16="http://schemas.microsoft.com/office/drawing/2014/main" id="{750EE52F-9B7B-4C7C-C49B-B871BEE19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961">
                <a:extLst>
                  <a:ext uri="{FF2B5EF4-FFF2-40B4-BE49-F238E27FC236}">
                    <a16:creationId xmlns:a16="http://schemas.microsoft.com/office/drawing/2014/main" id="{89A8CE1C-4302-0466-C66C-656DC3981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962">
                <a:extLst>
                  <a:ext uri="{FF2B5EF4-FFF2-40B4-BE49-F238E27FC236}">
                    <a16:creationId xmlns:a16="http://schemas.microsoft.com/office/drawing/2014/main" id="{8031C4CB-5F3A-DD53-85BF-7C2214906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963">
                <a:extLst>
                  <a:ext uri="{FF2B5EF4-FFF2-40B4-BE49-F238E27FC236}">
                    <a16:creationId xmlns:a16="http://schemas.microsoft.com/office/drawing/2014/main" id="{50E8A437-A92E-05D7-BDD8-B38E4EFBF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964">
                <a:extLst>
                  <a:ext uri="{FF2B5EF4-FFF2-40B4-BE49-F238E27FC236}">
                    <a16:creationId xmlns:a16="http://schemas.microsoft.com/office/drawing/2014/main" id="{95270223-4668-D740-4F3F-E0EB86541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965">
                <a:extLst>
                  <a:ext uri="{FF2B5EF4-FFF2-40B4-BE49-F238E27FC236}">
                    <a16:creationId xmlns:a16="http://schemas.microsoft.com/office/drawing/2014/main" id="{610C7398-2DB2-A4B0-2C18-2B431F984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966">
                <a:extLst>
                  <a:ext uri="{FF2B5EF4-FFF2-40B4-BE49-F238E27FC236}">
                    <a16:creationId xmlns:a16="http://schemas.microsoft.com/office/drawing/2014/main" id="{BC366828-A7F1-C76B-83A0-EE6324BC1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967">
                <a:extLst>
                  <a:ext uri="{FF2B5EF4-FFF2-40B4-BE49-F238E27FC236}">
                    <a16:creationId xmlns:a16="http://schemas.microsoft.com/office/drawing/2014/main" id="{137DEFEF-837B-7F23-9796-F076512FCD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968">
                <a:extLst>
                  <a:ext uri="{FF2B5EF4-FFF2-40B4-BE49-F238E27FC236}">
                    <a16:creationId xmlns:a16="http://schemas.microsoft.com/office/drawing/2014/main" id="{D60558EC-A7A4-B35D-DBB5-F1B03A5D0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969">
                <a:extLst>
                  <a:ext uri="{FF2B5EF4-FFF2-40B4-BE49-F238E27FC236}">
                    <a16:creationId xmlns:a16="http://schemas.microsoft.com/office/drawing/2014/main" id="{7243E26F-18FC-E030-1B1E-718E56B77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970">
                <a:extLst>
                  <a:ext uri="{FF2B5EF4-FFF2-40B4-BE49-F238E27FC236}">
                    <a16:creationId xmlns:a16="http://schemas.microsoft.com/office/drawing/2014/main" id="{F217C40E-294B-E51B-71D5-09EA41BF0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971">
                <a:extLst>
                  <a:ext uri="{FF2B5EF4-FFF2-40B4-BE49-F238E27FC236}">
                    <a16:creationId xmlns:a16="http://schemas.microsoft.com/office/drawing/2014/main" id="{8220C742-0CAF-6E80-9101-9067B2C81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972">
                <a:extLst>
                  <a:ext uri="{FF2B5EF4-FFF2-40B4-BE49-F238E27FC236}">
                    <a16:creationId xmlns:a16="http://schemas.microsoft.com/office/drawing/2014/main" id="{90E26711-2E27-2430-CE3A-3036BEBA3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973">
                <a:extLst>
                  <a:ext uri="{FF2B5EF4-FFF2-40B4-BE49-F238E27FC236}">
                    <a16:creationId xmlns:a16="http://schemas.microsoft.com/office/drawing/2014/main" id="{E374733D-EA04-5D03-922C-66A351B09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974">
                <a:extLst>
                  <a:ext uri="{FF2B5EF4-FFF2-40B4-BE49-F238E27FC236}">
                    <a16:creationId xmlns:a16="http://schemas.microsoft.com/office/drawing/2014/main" id="{AD063D55-B23B-5758-D8F1-503E43E89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975">
                <a:extLst>
                  <a:ext uri="{FF2B5EF4-FFF2-40B4-BE49-F238E27FC236}">
                    <a16:creationId xmlns:a16="http://schemas.microsoft.com/office/drawing/2014/main" id="{BC630704-9685-8AB4-44B9-44A47DB75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976">
                <a:extLst>
                  <a:ext uri="{FF2B5EF4-FFF2-40B4-BE49-F238E27FC236}">
                    <a16:creationId xmlns:a16="http://schemas.microsoft.com/office/drawing/2014/main" id="{711EB0E4-4828-52B1-7242-428213A027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977">
                <a:extLst>
                  <a:ext uri="{FF2B5EF4-FFF2-40B4-BE49-F238E27FC236}">
                    <a16:creationId xmlns:a16="http://schemas.microsoft.com/office/drawing/2014/main" id="{A18E0595-BD12-99F8-A811-E240026F5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978">
                <a:extLst>
                  <a:ext uri="{FF2B5EF4-FFF2-40B4-BE49-F238E27FC236}">
                    <a16:creationId xmlns:a16="http://schemas.microsoft.com/office/drawing/2014/main" id="{A6A13A95-B1B4-A156-D7B2-1F5F5087C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979">
                <a:extLst>
                  <a:ext uri="{FF2B5EF4-FFF2-40B4-BE49-F238E27FC236}">
                    <a16:creationId xmlns:a16="http://schemas.microsoft.com/office/drawing/2014/main" id="{492AB20A-2AC2-A942-CF69-CD6798BCA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980">
                <a:extLst>
                  <a:ext uri="{FF2B5EF4-FFF2-40B4-BE49-F238E27FC236}">
                    <a16:creationId xmlns:a16="http://schemas.microsoft.com/office/drawing/2014/main" id="{58444FDB-E362-620E-DDDE-6ED39EAE7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981">
                <a:extLst>
                  <a:ext uri="{FF2B5EF4-FFF2-40B4-BE49-F238E27FC236}">
                    <a16:creationId xmlns:a16="http://schemas.microsoft.com/office/drawing/2014/main" id="{FBBE7E1C-E71B-D900-D15A-4228B4A50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982">
                <a:extLst>
                  <a:ext uri="{FF2B5EF4-FFF2-40B4-BE49-F238E27FC236}">
                    <a16:creationId xmlns:a16="http://schemas.microsoft.com/office/drawing/2014/main" id="{E4E0D338-E0E9-CAA4-AF75-F05F68883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983">
                <a:extLst>
                  <a:ext uri="{FF2B5EF4-FFF2-40B4-BE49-F238E27FC236}">
                    <a16:creationId xmlns:a16="http://schemas.microsoft.com/office/drawing/2014/main" id="{BC2F1E5E-338F-2DDB-4D68-F354B0244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984">
                <a:extLst>
                  <a:ext uri="{FF2B5EF4-FFF2-40B4-BE49-F238E27FC236}">
                    <a16:creationId xmlns:a16="http://schemas.microsoft.com/office/drawing/2014/main" id="{E2CD69D6-DB2A-C49C-7920-97061D4A6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985">
                <a:extLst>
                  <a:ext uri="{FF2B5EF4-FFF2-40B4-BE49-F238E27FC236}">
                    <a16:creationId xmlns:a16="http://schemas.microsoft.com/office/drawing/2014/main" id="{77FC1F43-77C5-0EF9-9572-F72D5D063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986">
                <a:extLst>
                  <a:ext uri="{FF2B5EF4-FFF2-40B4-BE49-F238E27FC236}">
                    <a16:creationId xmlns:a16="http://schemas.microsoft.com/office/drawing/2014/main" id="{70FA3789-1095-03B7-756F-20D96ADB0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987">
                <a:extLst>
                  <a:ext uri="{FF2B5EF4-FFF2-40B4-BE49-F238E27FC236}">
                    <a16:creationId xmlns:a16="http://schemas.microsoft.com/office/drawing/2014/main" id="{27675AF6-D811-E598-A5E5-23A0A137A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988">
                <a:extLst>
                  <a:ext uri="{FF2B5EF4-FFF2-40B4-BE49-F238E27FC236}">
                    <a16:creationId xmlns:a16="http://schemas.microsoft.com/office/drawing/2014/main" id="{B9CD4322-C1E7-E70C-7DF5-B913B7F1D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989">
                <a:extLst>
                  <a:ext uri="{FF2B5EF4-FFF2-40B4-BE49-F238E27FC236}">
                    <a16:creationId xmlns:a16="http://schemas.microsoft.com/office/drawing/2014/main" id="{F31AFF00-5A7A-B6D5-E10C-B6B601027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990">
                <a:extLst>
                  <a:ext uri="{FF2B5EF4-FFF2-40B4-BE49-F238E27FC236}">
                    <a16:creationId xmlns:a16="http://schemas.microsoft.com/office/drawing/2014/main" id="{E965A1C1-402E-DB21-B887-71485422D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991">
                <a:extLst>
                  <a:ext uri="{FF2B5EF4-FFF2-40B4-BE49-F238E27FC236}">
                    <a16:creationId xmlns:a16="http://schemas.microsoft.com/office/drawing/2014/main" id="{F58168A1-E075-F74A-E4A9-7C3EBDCE6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992">
                <a:extLst>
                  <a:ext uri="{FF2B5EF4-FFF2-40B4-BE49-F238E27FC236}">
                    <a16:creationId xmlns:a16="http://schemas.microsoft.com/office/drawing/2014/main" id="{17918C3A-2DE8-2D87-38EB-8A9AA6CCB9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993">
                <a:extLst>
                  <a:ext uri="{FF2B5EF4-FFF2-40B4-BE49-F238E27FC236}">
                    <a16:creationId xmlns:a16="http://schemas.microsoft.com/office/drawing/2014/main" id="{5DF1E346-41B3-287E-BDA0-819216FFD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994">
                <a:extLst>
                  <a:ext uri="{FF2B5EF4-FFF2-40B4-BE49-F238E27FC236}">
                    <a16:creationId xmlns:a16="http://schemas.microsoft.com/office/drawing/2014/main" id="{2E2A4EB2-EBD6-A708-0B5C-7020889C7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995">
                <a:extLst>
                  <a:ext uri="{FF2B5EF4-FFF2-40B4-BE49-F238E27FC236}">
                    <a16:creationId xmlns:a16="http://schemas.microsoft.com/office/drawing/2014/main" id="{92C1714A-E417-9F50-F043-33B1F41E77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64" name="Group 996">
                <a:extLst>
                  <a:ext uri="{FF2B5EF4-FFF2-40B4-BE49-F238E27FC236}">
                    <a16:creationId xmlns:a16="http://schemas.microsoft.com/office/drawing/2014/main" id="{D2AF9357-76DA-64CE-2B70-D25140FEAD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374" name="Freeform 997">
                  <a:extLst>
                    <a:ext uri="{FF2B5EF4-FFF2-40B4-BE49-F238E27FC236}">
                      <a16:creationId xmlns:a16="http://schemas.microsoft.com/office/drawing/2014/main" id="{A5DCFE22-2B12-F04B-5CD6-5A95ECDF9C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5" name="Freeform 998">
                  <a:extLst>
                    <a:ext uri="{FF2B5EF4-FFF2-40B4-BE49-F238E27FC236}">
                      <a16:creationId xmlns:a16="http://schemas.microsoft.com/office/drawing/2014/main" id="{266293D4-EDD6-9EC4-A6E9-4EBA4DC4C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6" name="Freeform 999">
                  <a:extLst>
                    <a:ext uri="{FF2B5EF4-FFF2-40B4-BE49-F238E27FC236}">
                      <a16:creationId xmlns:a16="http://schemas.microsoft.com/office/drawing/2014/main" id="{3D534200-5402-2FD5-E1E3-8C8CD06E57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7" name="Freeform 1000">
                  <a:extLst>
                    <a:ext uri="{FF2B5EF4-FFF2-40B4-BE49-F238E27FC236}">
                      <a16:creationId xmlns:a16="http://schemas.microsoft.com/office/drawing/2014/main" id="{D62EB67D-5516-2B21-DB15-146F717DBF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8" name="Freeform 1001">
                  <a:extLst>
                    <a:ext uri="{FF2B5EF4-FFF2-40B4-BE49-F238E27FC236}">
                      <a16:creationId xmlns:a16="http://schemas.microsoft.com/office/drawing/2014/main" id="{1F7A7C48-7454-91D0-125C-9E7361C324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9" name="Oval 1002">
                  <a:extLst>
                    <a:ext uri="{FF2B5EF4-FFF2-40B4-BE49-F238E27FC236}">
                      <a16:creationId xmlns:a16="http://schemas.microsoft.com/office/drawing/2014/main" id="{74DF6D35-E391-7B57-9BD1-1206D46055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65" name="Group 1003">
                <a:extLst>
                  <a:ext uri="{FF2B5EF4-FFF2-40B4-BE49-F238E27FC236}">
                    <a16:creationId xmlns:a16="http://schemas.microsoft.com/office/drawing/2014/main" id="{E679C765-DD39-68D7-1CE2-AE8C45C005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368" name="Freeform 1004">
                  <a:extLst>
                    <a:ext uri="{FF2B5EF4-FFF2-40B4-BE49-F238E27FC236}">
                      <a16:creationId xmlns:a16="http://schemas.microsoft.com/office/drawing/2014/main" id="{0F3C496F-24FC-A9D4-8D34-8E7685866F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9" name="Freeform 1005">
                  <a:extLst>
                    <a:ext uri="{FF2B5EF4-FFF2-40B4-BE49-F238E27FC236}">
                      <a16:creationId xmlns:a16="http://schemas.microsoft.com/office/drawing/2014/main" id="{104A9C8D-CE81-625D-6B18-D73C1CC287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0" name="Freeform 1006">
                  <a:extLst>
                    <a:ext uri="{FF2B5EF4-FFF2-40B4-BE49-F238E27FC236}">
                      <a16:creationId xmlns:a16="http://schemas.microsoft.com/office/drawing/2014/main" id="{511FDDCF-874F-5416-53AD-977A83407A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1" name="Freeform 1007">
                  <a:extLst>
                    <a:ext uri="{FF2B5EF4-FFF2-40B4-BE49-F238E27FC236}">
                      <a16:creationId xmlns:a16="http://schemas.microsoft.com/office/drawing/2014/main" id="{7D659DE0-1F53-3197-4938-50A90F9802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2" name="Freeform 1008">
                  <a:extLst>
                    <a:ext uri="{FF2B5EF4-FFF2-40B4-BE49-F238E27FC236}">
                      <a16:creationId xmlns:a16="http://schemas.microsoft.com/office/drawing/2014/main" id="{BED98B24-AB0F-33D5-C492-BBFE4CB5C6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3" name="Oval 1009">
                  <a:extLst>
                    <a:ext uri="{FF2B5EF4-FFF2-40B4-BE49-F238E27FC236}">
                      <a16:creationId xmlns:a16="http://schemas.microsoft.com/office/drawing/2014/main" id="{98EF1881-F460-D6FC-2BDE-CFDC4E2AC5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6" name="Freeform 1010">
                <a:extLst>
                  <a:ext uri="{FF2B5EF4-FFF2-40B4-BE49-F238E27FC236}">
                    <a16:creationId xmlns:a16="http://schemas.microsoft.com/office/drawing/2014/main" id="{459F1630-2218-7DB6-6B2E-12A6123BB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1011">
                <a:extLst>
                  <a:ext uri="{FF2B5EF4-FFF2-40B4-BE49-F238E27FC236}">
                    <a16:creationId xmlns:a16="http://schemas.microsoft.com/office/drawing/2014/main" id="{A35033ED-72BF-4466-9176-C4117FC83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86" name="Group 1113">
            <a:extLst>
              <a:ext uri="{FF2B5EF4-FFF2-40B4-BE49-F238E27FC236}">
                <a16:creationId xmlns:a16="http://schemas.microsoft.com/office/drawing/2014/main" id="{9825EEA4-0F4A-4052-2B28-E147FF125614}"/>
              </a:ext>
            </a:extLst>
          </p:cNvPr>
          <p:cNvGrpSpPr>
            <a:grpSpLocks/>
          </p:cNvGrpSpPr>
          <p:nvPr/>
        </p:nvGrpSpPr>
        <p:grpSpPr bwMode="auto">
          <a:xfrm>
            <a:off x="5272899" y="4795738"/>
            <a:ext cx="485986" cy="694318"/>
            <a:chOff x="975" y="1071"/>
            <a:chExt cx="1497" cy="1860"/>
          </a:xfrm>
        </p:grpSpPr>
        <p:grpSp>
          <p:nvGrpSpPr>
            <p:cNvPr id="387" name="Group 1114">
              <a:extLst>
                <a:ext uri="{FF2B5EF4-FFF2-40B4-BE49-F238E27FC236}">
                  <a16:creationId xmlns:a16="http://schemas.microsoft.com/office/drawing/2014/main" id="{2F846552-6A01-5196-AFE8-0C7301E19D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485" name="Freeform 1115">
                <a:extLst>
                  <a:ext uri="{FF2B5EF4-FFF2-40B4-BE49-F238E27FC236}">
                    <a16:creationId xmlns:a16="http://schemas.microsoft.com/office/drawing/2014/main" id="{03DC6E90-9A75-0D47-42C3-DACBD15BF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6" name="Freeform 1116">
                <a:extLst>
                  <a:ext uri="{FF2B5EF4-FFF2-40B4-BE49-F238E27FC236}">
                    <a16:creationId xmlns:a16="http://schemas.microsoft.com/office/drawing/2014/main" id="{25B417B4-501E-09B6-05C1-00D21EFCD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8" name="Group 1117">
              <a:extLst>
                <a:ext uri="{FF2B5EF4-FFF2-40B4-BE49-F238E27FC236}">
                  <a16:creationId xmlns:a16="http://schemas.microsoft.com/office/drawing/2014/main" id="{AFF18CD9-762A-7D03-B53F-08CC7299C9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481" name="Freeform 480">
                <a:extLst>
                  <a:ext uri="{FF2B5EF4-FFF2-40B4-BE49-F238E27FC236}">
                    <a16:creationId xmlns:a16="http://schemas.microsoft.com/office/drawing/2014/main" id="{01349A5E-881A-4844-6E31-759FA20402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2" name="Freeform 481">
                <a:extLst>
                  <a:ext uri="{FF2B5EF4-FFF2-40B4-BE49-F238E27FC236}">
                    <a16:creationId xmlns:a16="http://schemas.microsoft.com/office/drawing/2014/main" id="{DB48EA83-4D28-FCE6-8DA8-68412031D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3" name="Freeform 482">
                <a:extLst>
                  <a:ext uri="{FF2B5EF4-FFF2-40B4-BE49-F238E27FC236}">
                    <a16:creationId xmlns:a16="http://schemas.microsoft.com/office/drawing/2014/main" id="{913F4765-C67B-116B-77A4-1C9DECBBC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4" name="Freeform 483">
                <a:extLst>
                  <a:ext uri="{FF2B5EF4-FFF2-40B4-BE49-F238E27FC236}">
                    <a16:creationId xmlns:a16="http://schemas.microsoft.com/office/drawing/2014/main" id="{9D854A6C-85CE-9ABF-3C0E-90D841FF55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9" name="Group 1122">
              <a:extLst>
                <a:ext uri="{FF2B5EF4-FFF2-40B4-BE49-F238E27FC236}">
                  <a16:creationId xmlns:a16="http://schemas.microsoft.com/office/drawing/2014/main" id="{14AF5797-EA08-A76B-153A-0E0AC194E3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390" name="Freeform 1123">
                <a:extLst>
                  <a:ext uri="{FF2B5EF4-FFF2-40B4-BE49-F238E27FC236}">
                    <a16:creationId xmlns:a16="http://schemas.microsoft.com/office/drawing/2014/main" id="{008C9A43-7617-48AD-700A-6C7E99B74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Freeform 1124">
                <a:extLst>
                  <a:ext uri="{FF2B5EF4-FFF2-40B4-BE49-F238E27FC236}">
                    <a16:creationId xmlns:a16="http://schemas.microsoft.com/office/drawing/2014/main" id="{9D71FFB1-8BCA-C22E-A425-66595904B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Freeform 1125">
                <a:extLst>
                  <a:ext uri="{FF2B5EF4-FFF2-40B4-BE49-F238E27FC236}">
                    <a16:creationId xmlns:a16="http://schemas.microsoft.com/office/drawing/2014/main" id="{A38F86B0-4159-8294-1870-A166FFF69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1126">
                <a:extLst>
                  <a:ext uri="{FF2B5EF4-FFF2-40B4-BE49-F238E27FC236}">
                    <a16:creationId xmlns:a16="http://schemas.microsoft.com/office/drawing/2014/main" id="{BA07C9B3-6AA7-9FE4-BA8B-3000B298F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1127">
                <a:extLst>
                  <a:ext uri="{FF2B5EF4-FFF2-40B4-BE49-F238E27FC236}">
                    <a16:creationId xmlns:a16="http://schemas.microsoft.com/office/drawing/2014/main" id="{FFC42B7E-17D8-DB2D-6E19-4B087542F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Freeform 1128">
                <a:extLst>
                  <a:ext uri="{FF2B5EF4-FFF2-40B4-BE49-F238E27FC236}">
                    <a16:creationId xmlns:a16="http://schemas.microsoft.com/office/drawing/2014/main" id="{9C8D4AE0-ABF2-07AE-898B-0D5023028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Freeform 1129">
                <a:extLst>
                  <a:ext uri="{FF2B5EF4-FFF2-40B4-BE49-F238E27FC236}">
                    <a16:creationId xmlns:a16="http://schemas.microsoft.com/office/drawing/2014/main" id="{BFC0F314-A31F-6D01-97AF-3CCB4ECB4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Freeform 1130">
                <a:extLst>
                  <a:ext uri="{FF2B5EF4-FFF2-40B4-BE49-F238E27FC236}">
                    <a16:creationId xmlns:a16="http://schemas.microsoft.com/office/drawing/2014/main" id="{73F7DC37-9B23-9F29-08E6-EA8DB24B3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Freeform 1131">
                <a:extLst>
                  <a:ext uri="{FF2B5EF4-FFF2-40B4-BE49-F238E27FC236}">
                    <a16:creationId xmlns:a16="http://schemas.microsoft.com/office/drawing/2014/main" id="{1DAC67A2-4ACE-F9CC-0393-F4C1F4819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1132">
                <a:extLst>
                  <a:ext uri="{FF2B5EF4-FFF2-40B4-BE49-F238E27FC236}">
                    <a16:creationId xmlns:a16="http://schemas.microsoft.com/office/drawing/2014/main" id="{78259324-CC52-E5D6-1006-320EE648B5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1133">
                <a:extLst>
                  <a:ext uri="{FF2B5EF4-FFF2-40B4-BE49-F238E27FC236}">
                    <a16:creationId xmlns:a16="http://schemas.microsoft.com/office/drawing/2014/main" id="{C4BE1195-6677-FC0D-19C4-6D60DDEC6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1134">
                <a:extLst>
                  <a:ext uri="{FF2B5EF4-FFF2-40B4-BE49-F238E27FC236}">
                    <a16:creationId xmlns:a16="http://schemas.microsoft.com/office/drawing/2014/main" id="{F4DBCB1A-781B-CE2C-B74D-8F540665B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1135">
                <a:extLst>
                  <a:ext uri="{FF2B5EF4-FFF2-40B4-BE49-F238E27FC236}">
                    <a16:creationId xmlns:a16="http://schemas.microsoft.com/office/drawing/2014/main" id="{40E682FE-6E13-C302-1942-6BE57FCDE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1136">
                <a:extLst>
                  <a:ext uri="{FF2B5EF4-FFF2-40B4-BE49-F238E27FC236}">
                    <a16:creationId xmlns:a16="http://schemas.microsoft.com/office/drawing/2014/main" id="{152839E1-ABF8-C0D8-9E4D-657AC14AC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1137">
                <a:extLst>
                  <a:ext uri="{FF2B5EF4-FFF2-40B4-BE49-F238E27FC236}">
                    <a16:creationId xmlns:a16="http://schemas.microsoft.com/office/drawing/2014/main" id="{22AA1D0C-7A4E-56AD-FE84-61CFBE1E2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1138">
                <a:extLst>
                  <a:ext uri="{FF2B5EF4-FFF2-40B4-BE49-F238E27FC236}">
                    <a16:creationId xmlns:a16="http://schemas.microsoft.com/office/drawing/2014/main" id="{BE5DAE22-BBC6-2F85-80E1-CD20981A8C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1139">
                <a:extLst>
                  <a:ext uri="{FF2B5EF4-FFF2-40B4-BE49-F238E27FC236}">
                    <a16:creationId xmlns:a16="http://schemas.microsoft.com/office/drawing/2014/main" id="{319005A1-6770-FB2D-A863-E01EEA473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1140">
                <a:extLst>
                  <a:ext uri="{FF2B5EF4-FFF2-40B4-BE49-F238E27FC236}">
                    <a16:creationId xmlns:a16="http://schemas.microsoft.com/office/drawing/2014/main" id="{406208CC-237B-1F5F-ADB8-17AA138B1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1141">
                <a:extLst>
                  <a:ext uri="{FF2B5EF4-FFF2-40B4-BE49-F238E27FC236}">
                    <a16:creationId xmlns:a16="http://schemas.microsoft.com/office/drawing/2014/main" id="{4CCABEB7-7852-9AB6-9777-8384FADED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1142">
                <a:extLst>
                  <a:ext uri="{FF2B5EF4-FFF2-40B4-BE49-F238E27FC236}">
                    <a16:creationId xmlns:a16="http://schemas.microsoft.com/office/drawing/2014/main" id="{B649F11C-B45A-2B54-6F5C-462E588C30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1143">
                <a:extLst>
                  <a:ext uri="{FF2B5EF4-FFF2-40B4-BE49-F238E27FC236}">
                    <a16:creationId xmlns:a16="http://schemas.microsoft.com/office/drawing/2014/main" id="{EAD1F2C3-9C6B-692D-E076-BCCE6C716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1144">
                <a:extLst>
                  <a:ext uri="{FF2B5EF4-FFF2-40B4-BE49-F238E27FC236}">
                    <a16:creationId xmlns:a16="http://schemas.microsoft.com/office/drawing/2014/main" id="{3FDBE700-9F86-C794-391C-6BC087E66A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1145">
                <a:extLst>
                  <a:ext uri="{FF2B5EF4-FFF2-40B4-BE49-F238E27FC236}">
                    <a16:creationId xmlns:a16="http://schemas.microsoft.com/office/drawing/2014/main" id="{9983EA34-D66E-2239-551E-0B6501AA2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1146">
                <a:extLst>
                  <a:ext uri="{FF2B5EF4-FFF2-40B4-BE49-F238E27FC236}">
                    <a16:creationId xmlns:a16="http://schemas.microsoft.com/office/drawing/2014/main" id="{37F49FE3-ECC8-D3C4-BA36-F70362148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1147">
                <a:extLst>
                  <a:ext uri="{FF2B5EF4-FFF2-40B4-BE49-F238E27FC236}">
                    <a16:creationId xmlns:a16="http://schemas.microsoft.com/office/drawing/2014/main" id="{D73384DA-FF10-5434-3508-E1C45768D4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1148">
                <a:extLst>
                  <a:ext uri="{FF2B5EF4-FFF2-40B4-BE49-F238E27FC236}">
                    <a16:creationId xmlns:a16="http://schemas.microsoft.com/office/drawing/2014/main" id="{59DAE1D3-B281-A8D9-7158-7571E2120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1149">
                <a:extLst>
                  <a:ext uri="{FF2B5EF4-FFF2-40B4-BE49-F238E27FC236}">
                    <a16:creationId xmlns:a16="http://schemas.microsoft.com/office/drawing/2014/main" id="{E019B44C-C87F-8DB8-ED8F-35BFF781B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1150">
                <a:extLst>
                  <a:ext uri="{FF2B5EF4-FFF2-40B4-BE49-F238E27FC236}">
                    <a16:creationId xmlns:a16="http://schemas.microsoft.com/office/drawing/2014/main" id="{A2BCF0E6-AA45-41AC-ADA3-3F93715E9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Freeform 1151">
                <a:extLst>
                  <a:ext uri="{FF2B5EF4-FFF2-40B4-BE49-F238E27FC236}">
                    <a16:creationId xmlns:a16="http://schemas.microsoft.com/office/drawing/2014/main" id="{CE458ADA-5927-F297-3FA6-F7CBA5B72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1152">
                <a:extLst>
                  <a:ext uri="{FF2B5EF4-FFF2-40B4-BE49-F238E27FC236}">
                    <a16:creationId xmlns:a16="http://schemas.microsoft.com/office/drawing/2014/main" id="{4AEFB967-8EF1-5E31-585A-E1F5E631E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0" name="Freeform 1153">
                <a:extLst>
                  <a:ext uri="{FF2B5EF4-FFF2-40B4-BE49-F238E27FC236}">
                    <a16:creationId xmlns:a16="http://schemas.microsoft.com/office/drawing/2014/main" id="{94241272-1F13-160C-2152-BF067618D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1" name="Freeform 1154">
                <a:extLst>
                  <a:ext uri="{FF2B5EF4-FFF2-40B4-BE49-F238E27FC236}">
                    <a16:creationId xmlns:a16="http://schemas.microsoft.com/office/drawing/2014/main" id="{FFA427A3-C22C-EEFB-3FA3-B7B9B1574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2" name="Freeform 1155">
                <a:extLst>
                  <a:ext uri="{FF2B5EF4-FFF2-40B4-BE49-F238E27FC236}">
                    <a16:creationId xmlns:a16="http://schemas.microsoft.com/office/drawing/2014/main" id="{AABE0ECD-40E5-7D02-A190-7F836D114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3" name="Freeform 1156">
                <a:extLst>
                  <a:ext uri="{FF2B5EF4-FFF2-40B4-BE49-F238E27FC236}">
                    <a16:creationId xmlns:a16="http://schemas.microsoft.com/office/drawing/2014/main" id="{9E042DAE-CB5A-669E-9CB2-B84D5F9FA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4" name="Freeform 1157">
                <a:extLst>
                  <a:ext uri="{FF2B5EF4-FFF2-40B4-BE49-F238E27FC236}">
                    <a16:creationId xmlns:a16="http://schemas.microsoft.com/office/drawing/2014/main" id="{9CFAA888-5C36-5246-B321-94F14CCCD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5" name="Freeform 1158">
                <a:extLst>
                  <a:ext uri="{FF2B5EF4-FFF2-40B4-BE49-F238E27FC236}">
                    <a16:creationId xmlns:a16="http://schemas.microsoft.com/office/drawing/2014/main" id="{0FB2A98F-32E4-0835-B971-16A6B6210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6" name="Freeform 1159">
                <a:extLst>
                  <a:ext uri="{FF2B5EF4-FFF2-40B4-BE49-F238E27FC236}">
                    <a16:creationId xmlns:a16="http://schemas.microsoft.com/office/drawing/2014/main" id="{52AC981F-50E9-B716-A8D8-3A75D2E49B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7" name="Freeform 1160">
                <a:extLst>
                  <a:ext uri="{FF2B5EF4-FFF2-40B4-BE49-F238E27FC236}">
                    <a16:creationId xmlns:a16="http://schemas.microsoft.com/office/drawing/2014/main" id="{E37028CD-AB64-A6B2-16A6-97E80F088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8" name="Freeform 1161">
                <a:extLst>
                  <a:ext uri="{FF2B5EF4-FFF2-40B4-BE49-F238E27FC236}">
                    <a16:creationId xmlns:a16="http://schemas.microsoft.com/office/drawing/2014/main" id="{80856C56-F6D2-8530-9051-1749A847B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9" name="Freeform 1162">
                <a:extLst>
                  <a:ext uri="{FF2B5EF4-FFF2-40B4-BE49-F238E27FC236}">
                    <a16:creationId xmlns:a16="http://schemas.microsoft.com/office/drawing/2014/main" id="{00CD907B-54BE-D764-3CED-C81845F9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0" name="Freeform 1163">
                <a:extLst>
                  <a:ext uri="{FF2B5EF4-FFF2-40B4-BE49-F238E27FC236}">
                    <a16:creationId xmlns:a16="http://schemas.microsoft.com/office/drawing/2014/main" id="{B04E3210-BDDF-C5E4-90D3-0D0A38B8C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1" name="Freeform 1164">
                <a:extLst>
                  <a:ext uri="{FF2B5EF4-FFF2-40B4-BE49-F238E27FC236}">
                    <a16:creationId xmlns:a16="http://schemas.microsoft.com/office/drawing/2014/main" id="{3A5E6A84-9645-4969-D622-29A5D7B1E6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2" name="Freeform 1165">
                <a:extLst>
                  <a:ext uri="{FF2B5EF4-FFF2-40B4-BE49-F238E27FC236}">
                    <a16:creationId xmlns:a16="http://schemas.microsoft.com/office/drawing/2014/main" id="{02E36E9E-9331-4A53-FBC0-9E9504538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3" name="Freeform 1166">
                <a:extLst>
                  <a:ext uri="{FF2B5EF4-FFF2-40B4-BE49-F238E27FC236}">
                    <a16:creationId xmlns:a16="http://schemas.microsoft.com/office/drawing/2014/main" id="{88EB6D38-8C36-F93E-8B75-781BCB800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4" name="Freeform 1167">
                <a:extLst>
                  <a:ext uri="{FF2B5EF4-FFF2-40B4-BE49-F238E27FC236}">
                    <a16:creationId xmlns:a16="http://schemas.microsoft.com/office/drawing/2014/main" id="{4272281E-2AC4-340D-62D6-214D68716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5" name="Freeform 1168">
                <a:extLst>
                  <a:ext uri="{FF2B5EF4-FFF2-40B4-BE49-F238E27FC236}">
                    <a16:creationId xmlns:a16="http://schemas.microsoft.com/office/drawing/2014/main" id="{C4A902AB-C240-FA30-AB77-7FA93817B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6" name="Freeform 1169">
                <a:extLst>
                  <a:ext uri="{FF2B5EF4-FFF2-40B4-BE49-F238E27FC236}">
                    <a16:creationId xmlns:a16="http://schemas.microsoft.com/office/drawing/2014/main" id="{746F714B-4F78-68EF-1A5C-98AC6794B4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7" name="Freeform 1170">
                <a:extLst>
                  <a:ext uri="{FF2B5EF4-FFF2-40B4-BE49-F238E27FC236}">
                    <a16:creationId xmlns:a16="http://schemas.microsoft.com/office/drawing/2014/main" id="{74C3E475-F903-08A6-C71D-4589CD444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8" name="Freeform 1171">
                <a:extLst>
                  <a:ext uri="{FF2B5EF4-FFF2-40B4-BE49-F238E27FC236}">
                    <a16:creationId xmlns:a16="http://schemas.microsoft.com/office/drawing/2014/main" id="{BE496CCC-DDB0-AF6E-EE52-E0745873C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9" name="Freeform 1172">
                <a:extLst>
                  <a:ext uri="{FF2B5EF4-FFF2-40B4-BE49-F238E27FC236}">
                    <a16:creationId xmlns:a16="http://schemas.microsoft.com/office/drawing/2014/main" id="{C12C57A2-26A8-B8B5-8459-C15FACEF2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0" name="Freeform 1173">
                <a:extLst>
                  <a:ext uri="{FF2B5EF4-FFF2-40B4-BE49-F238E27FC236}">
                    <a16:creationId xmlns:a16="http://schemas.microsoft.com/office/drawing/2014/main" id="{733D6E34-74B5-BF51-1BDC-92B5172E0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1" name="Freeform 1174">
                <a:extLst>
                  <a:ext uri="{FF2B5EF4-FFF2-40B4-BE49-F238E27FC236}">
                    <a16:creationId xmlns:a16="http://schemas.microsoft.com/office/drawing/2014/main" id="{B89D7E1F-07CC-B012-65CA-6AC66A75F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2" name="Freeform 1175">
                <a:extLst>
                  <a:ext uri="{FF2B5EF4-FFF2-40B4-BE49-F238E27FC236}">
                    <a16:creationId xmlns:a16="http://schemas.microsoft.com/office/drawing/2014/main" id="{E7DB8CE3-8EE3-8D0A-88BC-98A4224B7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3" name="Freeform 1176">
                <a:extLst>
                  <a:ext uri="{FF2B5EF4-FFF2-40B4-BE49-F238E27FC236}">
                    <a16:creationId xmlns:a16="http://schemas.microsoft.com/office/drawing/2014/main" id="{80F09C1F-C529-038D-316F-3185DEC8E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4" name="Freeform 1177">
                <a:extLst>
                  <a:ext uri="{FF2B5EF4-FFF2-40B4-BE49-F238E27FC236}">
                    <a16:creationId xmlns:a16="http://schemas.microsoft.com/office/drawing/2014/main" id="{209C2CC0-2308-4C64-8EDB-70836423A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5" name="Freeform 1178">
                <a:extLst>
                  <a:ext uri="{FF2B5EF4-FFF2-40B4-BE49-F238E27FC236}">
                    <a16:creationId xmlns:a16="http://schemas.microsoft.com/office/drawing/2014/main" id="{120E3DF2-6CFB-1C1C-B971-88B15902E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6" name="Freeform 1179">
                <a:extLst>
                  <a:ext uri="{FF2B5EF4-FFF2-40B4-BE49-F238E27FC236}">
                    <a16:creationId xmlns:a16="http://schemas.microsoft.com/office/drawing/2014/main" id="{D4195A87-66B0-7195-5633-F27A28A62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7" name="Freeform 1180">
                <a:extLst>
                  <a:ext uri="{FF2B5EF4-FFF2-40B4-BE49-F238E27FC236}">
                    <a16:creationId xmlns:a16="http://schemas.microsoft.com/office/drawing/2014/main" id="{07369B17-9E35-817A-6EDD-CB061B88C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8" name="Freeform 1181">
                <a:extLst>
                  <a:ext uri="{FF2B5EF4-FFF2-40B4-BE49-F238E27FC236}">
                    <a16:creationId xmlns:a16="http://schemas.microsoft.com/office/drawing/2014/main" id="{1FA36862-FCAE-22D8-0903-70ADF7B4F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9" name="Freeform 1182">
                <a:extLst>
                  <a:ext uri="{FF2B5EF4-FFF2-40B4-BE49-F238E27FC236}">
                    <a16:creationId xmlns:a16="http://schemas.microsoft.com/office/drawing/2014/main" id="{55CC90B6-46BD-2872-89E0-D3FCCD32B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0" name="Freeform 1183">
                <a:extLst>
                  <a:ext uri="{FF2B5EF4-FFF2-40B4-BE49-F238E27FC236}">
                    <a16:creationId xmlns:a16="http://schemas.microsoft.com/office/drawing/2014/main" id="{02540E2A-930F-4C2B-7E98-B19B4A816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1" name="Freeform 1184">
                <a:extLst>
                  <a:ext uri="{FF2B5EF4-FFF2-40B4-BE49-F238E27FC236}">
                    <a16:creationId xmlns:a16="http://schemas.microsoft.com/office/drawing/2014/main" id="{3C24025C-1758-7A99-E1E7-E19846F009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2" name="Freeform 1185">
                <a:extLst>
                  <a:ext uri="{FF2B5EF4-FFF2-40B4-BE49-F238E27FC236}">
                    <a16:creationId xmlns:a16="http://schemas.microsoft.com/office/drawing/2014/main" id="{53E5BFC6-C327-D1F2-CDD1-DD960EE5A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3" name="Freeform 1186">
                <a:extLst>
                  <a:ext uri="{FF2B5EF4-FFF2-40B4-BE49-F238E27FC236}">
                    <a16:creationId xmlns:a16="http://schemas.microsoft.com/office/drawing/2014/main" id="{ADE936DF-B884-F1D6-19C6-208CE6523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4" name="Freeform 1187">
                <a:extLst>
                  <a:ext uri="{FF2B5EF4-FFF2-40B4-BE49-F238E27FC236}">
                    <a16:creationId xmlns:a16="http://schemas.microsoft.com/office/drawing/2014/main" id="{84E1B6B9-B208-494C-EF66-D093953F9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5" name="Freeform 1188">
                <a:extLst>
                  <a:ext uri="{FF2B5EF4-FFF2-40B4-BE49-F238E27FC236}">
                    <a16:creationId xmlns:a16="http://schemas.microsoft.com/office/drawing/2014/main" id="{6132D2D8-34E5-B2F3-8485-DC20EB40B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6" name="Freeform 1189">
                <a:extLst>
                  <a:ext uri="{FF2B5EF4-FFF2-40B4-BE49-F238E27FC236}">
                    <a16:creationId xmlns:a16="http://schemas.microsoft.com/office/drawing/2014/main" id="{F46760AD-9860-0F51-5BE4-9EFD1CBDD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7" name="Freeform 1190">
                <a:extLst>
                  <a:ext uri="{FF2B5EF4-FFF2-40B4-BE49-F238E27FC236}">
                    <a16:creationId xmlns:a16="http://schemas.microsoft.com/office/drawing/2014/main" id="{1D492FFB-E0EC-4442-2911-9524AE472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8" name="Freeform 1191">
                <a:extLst>
                  <a:ext uri="{FF2B5EF4-FFF2-40B4-BE49-F238E27FC236}">
                    <a16:creationId xmlns:a16="http://schemas.microsoft.com/office/drawing/2014/main" id="{7B60E527-1C6E-9DEE-B561-13F2DBD3FA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9" name="Freeform 1192">
                <a:extLst>
                  <a:ext uri="{FF2B5EF4-FFF2-40B4-BE49-F238E27FC236}">
                    <a16:creationId xmlns:a16="http://schemas.microsoft.com/office/drawing/2014/main" id="{5AF147F0-6B7B-6B06-FDBE-03636B636C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0" name="Freeform 1193">
                <a:extLst>
                  <a:ext uri="{FF2B5EF4-FFF2-40B4-BE49-F238E27FC236}">
                    <a16:creationId xmlns:a16="http://schemas.microsoft.com/office/drawing/2014/main" id="{EEBE3554-977F-A3AF-0755-0FE0DD94B8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1" name="Freeform 1194">
                <a:extLst>
                  <a:ext uri="{FF2B5EF4-FFF2-40B4-BE49-F238E27FC236}">
                    <a16:creationId xmlns:a16="http://schemas.microsoft.com/office/drawing/2014/main" id="{2A7A64F7-C5F1-50FD-D612-325EAB0F3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2" name="Freeform 1195">
                <a:extLst>
                  <a:ext uri="{FF2B5EF4-FFF2-40B4-BE49-F238E27FC236}">
                    <a16:creationId xmlns:a16="http://schemas.microsoft.com/office/drawing/2014/main" id="{81349752-B644-D168-4259-A34CCD1AB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3" name="Freeform 1196">
                <a:extLst>
                  <a:ext uri="{FF2B5EF4-FFF2-40B4-BE49-F238E27FC236}">
                    <a16:creationId xmlns:a16="http://schemas.microsoft.com/office/drawing/2014/main" id="{6DB98891-1A9C-17EB-1926-3891F090B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4" name="Freeform 1197">
                <a:extLst>
                  <a:ext uri="{FF2B5EF4-FFF2-40B4-BE49-F238E27FC236}">
                    <a16:creationId xmlns:a16="http://schemas.microsoft.com/office/drawing/2014/main" id="{A51EF3E8-2106-CB77-EC51-8560561F65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65" name="Group 1198">
                <a:extLst>
                  <a:ext uri="{FF2B5EF4-FFF2-40B4-BE49-F238E27FC236}">
                    <a16:creationId xmlns:a16="http://schemas.microsoft.com/office/drawing/2014/main" id="{9083B6CD-7324-3229-ABF4-2CCC36F7D5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475" name="Freeform 1199">
                  <a:extLst>
                    <a:ext uri="{FF2B5EF4-FFF2-40B4-BE49-F238E27FC236}">
                      <a16:creationId xmlns:a16="http://schemas.microsoft.com/office/drawing/2014/main" id="{64BC3530-3D5A-6249-4A12-93D5D3DB0E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6" name="Freeform 1200">
                  <a:extLst>
                    <a:ext uri="{FF2B5EF4-FFF2-40B4-BE49-F238E27FC236}">
                      <a16:creationId xmlns:a16="http://schemas.microsoft.com/office/drawing/2014/main" id="{C141B49E-BCC7-AB85-BCDE-A9FFE7DA98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7" name="Freeform 1201">
                  <a:extLst>
                    <a:ext uri="{FF2B5EF4-FFF2-40B4-BE49-F238E27FC236}">
                      <a16:creationId xmlns:a16="http://schemas.microsoft.com/office/drawing/2014/main" id="{F0305D68-D3FF-8A41-9266-25F1E7490E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8" name="Freeform 1202">
                  <a:extLst>
                    <a:ext uri="{FF2B5EF4-FFF2-40B4-BE49-F238E27FC236}">
                      <a16:creationId xmlns:a16="http://schemas.microsoft.com/office/drawing/2014/main" id="{5B834439-A505-4F25-8010-4112228F1B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9" name="Freeform 1203">
                  <a:extLst>
                    <a:ext uri="{FF2B5EF4-FFF2-40B4-BE49-F238E27FC236}">
                      <a16:creationId xmlns:a16="http://schemas.microsoft.com/office/drawing/2014/main" id="{D05FE115-08C7-F215-1224-4DA40F9884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0" name="Oval 1204">
                  <a:extLst>
                    <a:ext uri="{FF2B5EF4-FFF2-40B4-BE49-F238E27FC236}">
                      <a16:creationId xmlns:a16="http://schemas.microsoft.com/office/drawing/2014/main" id="{E9E8DAD4-205B-EC55-13BC-0F56649E80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66" name="Group 1205">
                <a:extLst>
                  <a:ext uri="{FF2B5EF4-FFF2-40B4-BE49-F238E27FC236}">
                    <a16:creationId xmlns:a16="http://schemas.microsoft.com/office/drawing/2014/main" id="{9DAFED82-47AB-0A29-3574-5A2CF98174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469" name="Freeform 1206">
                  <a:extLst>
                    <a:ext uri="{FF2B5EF4-FFF2-40B4-BE49-F238E27FC236}">
                      <a16:creationId xmlns:a16="http://schemas.microsoft.com/office/drawing/2014/main" id="{4E427517-02E4-65FA-4289-5C0F5E3D34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0" name="Freeform 1207">
                  <a:extLst>
                    <a:ext uri="{FF2B5EF4-FFF2-40B4-BE49-F238E27FC236}">
                      <a16:creationId xmlns:a16="http://schemas.microsoft.com/office/drawing/2014/main" id="{21414DE8-831E-EC57-174C-152110A431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1" name="Freeform 1208">
                  <a:extLst>
                    <a:ext uri="{FF2B5EF4-FFF2-40B4-BE49-F238E27FC236}">
                      <a16:creationId xmlns:a16="http://schemas.microsoft.com/office/drawing/2014/main" id="{BC47FE69-62F4-F708-9079-72A6B58BFB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2" name="Freeform 1209">
                  <a:extLst>
                    <a:ext uri="{FF2B5EF4-FFF2-40B4-BE49-F238E27FC236}">
                      <a16:creationId xmlns:a16="http://schemas.microsoft.com/office/drawing/2014/main" id="{28D23FB5-E852-0BB5-A409-6CBA3EF735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3" name="Freeform 1210">
                  <a:extLst>
                    <a:ext uri="{FF2B5EF4-FFF2-40B4-BE49-F238E27FC236}">
                      <a16:creationId xmlns:a16="http://schemas.microsoft.com/office/drawing/2014/main" id="{B8993874-7867-9462-A5F8-9201D79F57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4" name="Oval 1211">
                  <a:extLst>
                    <a:ext uri="{FF2B5EF4-FFF2-40B4-BE49-F238E27FC236}">
                      <a16:creationId xmlns:a16="http://schemas.microsoft.com/office/drawing/2014/main" id="{F56AA4E0-80FA-0170-5D2E-E7F0240435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67" name="Freeform 1212">
                <a:extLst>
                  <a:ext uri="{FF2B5EF4-FFF2-40B4-BE49-F238E27FC236}">
                    <a16:creationId xmlns:a16="http://schemas.microsoft.com/office/drawing/2014/main" id="{419A0527-0E10-F7C9-16D7-BDFB65041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8" name="Freeform 1213">
                <a:extLst>
                  <a:ext uri="{FF2B5EF4-FFF2-40B4-BE49-F238E27FC236}">
                    <a16:creationId xmlns:a16="http://schemas.microsoft.com/office/drawing/2014/main" id="{68ADC44B-0026-497A-903B-DB0CA89A9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87" name="Group 3">
            <a:extLst>
              <a:ext uri="{FF2B5EF4-FFF2-40B4-BE49-F238E27FC236}">
                <a16:creationId xmlns:a16="http://schemas.microsoft.com/office/drawing/2014/main" id="{2ECFAADE-DA08-8F1A-82F5-0E917148AB0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774906" y="4665001"/>
            <a:ext cx="555021" cy="812766"/>
            <a:chOff x="975" y="1071"/>
            <a:chExt cx="1497" cy="1860"/>
          </a:xfrm>
        </p:grpSpPr>
        <p:grpSp>
          <p:nvGrpSpPr>
            <p:cNvPr id="488" name="Group 4">
              <a:extLst>
                <a:ext uri="{FF2B5EF4-FFF2-40B4-BE49-F238E27FC236}">
                  <a16:creationId xmlns:a16="http://schemas.microsoft.com/office/drawing/2014/main" id="{636DC24E-DECD-4E86-99A7-A37F8197BE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586" name="Freeform 5">
                <a:extLst>
                  <a:ext uri="{FF2B5EF4-FFF2-40B4-BE49-F238E27FC236}">
                    <a16:creationId xmlns:a16="http://schemas.microsoft.com/office/drawing/2014/main" id="{38121EB2-27F2-A442-206D-9A121978AA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7" name="Freeform 6">
                <a:extLst>
                  <a:ext uri="{FF2B5EF4-FFF2-40B4-BE49-F238E27FC236}">
                    <a16:creationId xmlns:a16="http://schemas.microsoft.com/office/drawing/2014/main" id="{80809236-BB4C-361E-8C96-65870D66C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89" name="Group 7">
              <a:extLst>
                <a:ext uri="{FF2B5EF4-FFF2-40B4-BE49-F238E27FC236}">
                  <a16:creationId xmlns:a16="http://schemas.microsoft.com/office/drawing/2014/main" id="{D3351E50-3760-C967-14C3-EADF54541E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582" name="Freeform 8">
                <a:extLst>
                  <a:ext uri="{FF2B5EF4-FFF2-40B4-BE49-F238E27FC236}">
                    <a16:creationId xmlns:a16="http://schemas.microsoft.com/office/drawing/2014/main" id="{CD91A602-79D1-7BCB-1010-0C3A53848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3" name="Freeform 9">
                <a:extLst>
                  <a:ext uri="{FF2B5EF4-FFF2-40B4-BE49-F238E27FC236}">
                    <a16:creationId xmlns:a16="http://schemas.microsoft.com/office/drawing/2014/main" id="{E092A2CC-26D6-10CA-EAD1-2C77A8066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4" name="Freeform 10">
                <a:extLst>
                  <a:ext uri="{FF2B5EF4-FFF2-40B4-BE49-F238E27FC236}">
                    <a16:creationId xmlns:a16="http://schemas.microsoft.com/office/drawing/2014/main" id="{2C3776F7-05C6-3779-293A-064FED089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5" name="Freeform 11">
                <a:extLst>
                  <a:ext uri="{FF2B5EF4-FFF2-40B4-BE49-F238E27FC236}">
                    <a16:creationId xmlns:a16="http://schemas.microsoft.com/office/drawing/2014/main" id="{5C5773B0-2DC8-3DD8-D3F5-7F3C29804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90" name="Group 12">
              <a:extLst>
                <a:ext uri="{FF2B5EF4-FFF2-40B4-BE49-F238E27FC236}">
                  <a16:creationId xmlns:a16="http://schemas.microsoft.com/office/drawing/2014/main" id="{B66B4766-37B2-8D40-EFC3-9BE0DFC780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491" name="Freeform 13">
                <a:extLst>
                  <a:ext uri="{FF2B5EF4-FFF2-40B4-BE49-F238E27FC236}">
                    <a16:creationId xmlns:a16="http://schemas.microsoft.com/office/drawing/2014/main" id="{9B182FCE-C570-8012-D121-D7DCCF64BD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2" name="Freeform 14">
                <a:extLst>
                  <a:ext uri="{FF2B5EF4-FFF2-40B4-BE49-F238E27FC236}">
                    <a16:creationId xmlns:a16="http://schemas.microsoft.com/office/drawing/2014/main" id="{79AE6BD9-1F18-0E6C-CCD8-E13F3DAB6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3" name="Freeform 15">
                <a:extLst>
                  <a:ext uri="{FF2B5EF4-FFF2-40B4-BE49-F238E27FC236}">
                    <a16:creationId xmlns:a16="http://schemas.microsoft.com/office/drawing/2014/main" id="{FC4C6D9A-24BE-D4F9-3668-94F58C4DA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4" name="Freeform 16">
                <a:extLst>
                  <a:ext uri="{FF2B5EF4-FFF2-40B4-BE49-F238E27FC236}">
                    <a16:creationId xmlns:a16="http://schemas.microsoft.com/office/drawing/2014/main" id="{9A0406AD-22DE-F4C2-E5C3-4EEC89D08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5" name="Freeform 17">
                <a:extLst>
                  <a:ext uri="{FF2B5EF4-FFF2-40B4-BE49-F238E27FC236}">
                    <a16:creationId xmlns:a16="http://schemas.microsoft.com/office/drawing/2014/main" id="{D4611D66-49AB-9EFD-9094-83DFFD30D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6" name="Freeform 18">
                <a:extLst>
                  <a:ext uri="{FF2B5EF4-FFF2-40B4-BE49-F238E27FC236}">
                    <a16:creationId xmlns:a16="http://schemas.microsoft.com/office/drawing/2014/main" id="{0904C342-1C72-6DD9-A9E4-F8DD7F01B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7" name="Freeform 19">
                <a:extLst>
                  <a:ext uri="{FF2B5EF4-FFF2-40B4-BE49-F238E27FC236}">
                    <a16:creationId xmlns:a16="http://schemas.microsoft.com/office/drawing/2014/main" id="{E24EBE61-D004-D10C-1C4B-ED4B27DCB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8" name="Freeform 20">
                <a:extLst>
                  <a:ext uri="{FF2B5EF4-FFF2-40B4-BE49-F238E27FC236}">
                    <a16:creationId xmlns:a16="http://schemas.microsoft.com/office/drawing/2014/main" id="{63F938D1-70E4-B84C-146C-1541172FA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9" name="Freeform 21">
                <a:extLst>
                  <a:ext uri="{FF2B5EF4-FFF2-40B4-BE49-F238E27FC236}">
                    <a16:creationId xmlns:a16="http://schemas.microsoft.com/office/drawing/2014/main" id="{48B65EE2-9F78-45EB-13BE-58B9520D1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0" name="Freeform 22">
                <a:extLst>
                  <a:ext uri="{FF2B5EF4-FFF2-40B4-BE49-F238E27FC236}">
                    <a16:creationId xmlns:a16="http://schemas.microsoft.com/office/drawing/2014/main" id="{4F558F5E-E62E-0018-958C-BE4A54D3F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1" name="Freeform 23">
                <a:extLst>
                  <a:ext uri="{FF2B5EF4-FFF2-40B4-BE49-F238E27FC236}">
                    <a16:creationId xmlns:a16="http://schemas.microsoft.com/office/drawing/2014/main" id="{02A886B8-5C6A-845A-17B9-D489CD86E0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2" name="Freeform 24">
                <a:extLst>
                  <a:ext uri="{FF2B5EF4-FFF2-40B4-BE49-F238E27FC236}">
                    <a16:creationId xmlns:a16="http://schemas.microsoft.com/office/drawing/2014/main" id="{F17D9F4E-D958-9BDF-B0C9-A516857E4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3" name="Freeform 25">
                <a:extLst>
                  <a:ext uri="{FF2B5EF4-FFF2-40B4-BE49-F238E27FC236}">
                    <a16:creationId xmlns:a16="http://schemas.microsoft.com/office/drawing/2014/main" id="{77A9FB73-E394-0AFD-A275-95B191B1E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4" name="Freeform 26">
                <a:extLst>
                  <a:ext uri="{FF2B5EF4-FFF2-40B4-BE49-F238E27FC236}">
                    <a16:creationId xmlns:a16="http://schemas.microsoft.com/office/drawing/2014/main" id="{9EDAA61D-0EB6-62EC-5EA2-4EA48BD46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5" name="Freeform 27">
                <a:extLst>
                  <a:ext uri="{FF2B5EF4-FFF2-40B4-BE49-F238E27FC236}">
                    <a16:creationId xmlns:a16="http://schemas.microsoft.com/office/drawing/2014/main" id="{3AB012E5-74B2-E78D-4DA8-A4DCB50CD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6" name="Freeform 28">
                <a:extLst>
                  <a:ext uri="{FF2B5EF4-FFF2-40B4-BE49-F238E27FC236}">
                    <a16:creationId xmlns:a16="http://schemas.microsoft.com/office/drawing/2014/main" id="{BE42C801-DD75-A392-0385-9C427B3D3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7" name="Freeform 29">
                <a:extLst>
                  <a:ext uri="{FF2B5EF4-FFF2-40B4-BE49-F238E27FC236}">
                    <a16:creationId xmlns:a16="http://schemas.microsoft.com/office/drawing/2014/main" id="{65F3F5A6-2C5E-2258-8BAA-B99D5D74D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8" name="Freeform 30">
                <a:extLst>
                  <a:ext uri="{FF2B5EF4-FFF2-40B4-BE49-F238E27FC236}">
                    <a16:creationId xmlns:a16="http://schemas.microsoft.com/office/drawing/2014/main" id="{31AC91EC-DD34-4AD0-3DA1-40884B244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9" name="Freeform 31">
                <a:extLst>
                  <a:ext uri="{FF2B5EF4-FFF2-40B4-BE49-F238E27FC236}">
                    <a16:creationId xmlns:a16="http://schemas.microsoft.com/office/drawing/2014/main" id="{AD32E1D3-518D-030C-6A64-AF61E29BA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0" name="Freeform 32">
                <a:extLst>
                  <a:ext uri="{FF2B5EF4-FFF2-40B4-BE49-F238E27FC236}">
                    <a16:creationId xmlns:a16="http://schemas.microsoft.com/office/drawing/2014/main" id="{53795646-E4D8-EF57-E5AA-EF5E4FCDE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1" name="Freeform 33">
                <a:extLst>
                  <a:ext uri="{FF2B5EF4-FFF2-40B4-BE49-F238E27FC236}">
                    <a16:creationId xmlns:a16="http://schemas.microsoft.com/office/drawing/2014/main" id="{E827F68F-F00A-3D59-468E-2E3B481F0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2" name="Freeform 34">
                <a:extLst>
                  <a:ext uri="{FF2B5EF4-FFF2-40B4-BE49-F238E27FC236}">
                    <a16:creationId xmlns:a16="http://schemas.microsoft.com/office/drawing/2014/main" id="{8B4FCEEF-CF81-3668-B51E-467B718063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3" name="Freeform 35">
                <a:extLst>
                  <a:ext uri="{FF2B5EF4-FFF2-40B4-BE49-F238E27FC236}">
                    <a16:creationId xmlns:a16="http://schemas.microsoft.com/office/drawing/2014/main" id="{DD34D82B-1D11-34BA-A901-520A5B7C7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4" name="Freeform 36">
                <a:extLst>
                  <a:ext uri="{FF2B5EF4-FFF2-40B4-BE49-F238E27FC236}">
                    <a16:creationId xmlns:a16="http://schemas.microsoft.com/office/drawing/2014/main" id="{DA6A455B-B124-C4F2-4950-7D49A95A5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5" name="Freeform 37">
                <a:extLst>
                  <a:ext uri="{FF2B5EF4-FFF2-40B4-BE49-F238E27FC236}">
                    <a16:creationId xmlns:a16="http://schemas.microsoft.com/office/drawing/2014/main" id="{3D2351DB-42D6-DCB7-22CC-900C669C7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6" name="Freeform 38">
                <a:extLst>
                  <a:ext uri="{FF2B5EF4-FFF2-40B4-BE49-F238E27FC236}">
                    <a16:creationId xmlns:a16="http://schemas.microsoft.com/office/drawing/2014/main" id="{93C16EDB-DD70-818D-DCA0-60F6D5F36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7" name="Freeform 39">
                <a:extLst>
                  <a:ext uri="{FF2B5EF4-FFF2-40B4-BE49-F238E27FC236}">
                    <a16:creationId xmlns:a16="http://schemas.microsoft.com/office/drawing/2014/main" id="{ADD6A81F-18FC-DCCB-84B8-833B65A74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8" name="Freeform 40">
                <a:extLst>
                  <a:ext uri="{FF2B5EF4-FFF2-40B4-BE49-F238E27FC236}">
                    <a16:creationId xmlns:a16="http://schemas.microsoft.com/office/drawing/2014/main" id="{B757BD0F-76D0-8597-5C0C-8B3647257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9" name="Freeform 41">
                <a:extLst>
                  <a:ext uri="{FF2B5EF4-FFF2-40B4-BE49-F238E27FC236}">
                    <a16:creationId xmlns:a16="http://schemas.microsoft.com/office/drawing/2014/main" id="{8CD3242D-CF89-FAAA-217D-C6662CD967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0" name="Freeform 42">
                <a:extLst>
                  <a:ext uri="{FF2B5EF4-FFF2-40B4-BE49-F238E27FC236}">
                    <a16:creationId xmlns:a16="http://schemas.microsoft.com/office/drawing/2014/main" id="{5E968B69-17F2-4545-78FA-C04C08A1D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1" name="Freeform 43">
                <a:extLst>
                  <a:ext uri="{FF2B5EF4-FFF2-40B4-BE49-F238E27FC236}">
                    <a16:creationId xmlns:a16="http://schemas.microsoft.com/office/drawing/2014/main" id="{AD06E6D9-4A40-C47D-F4D5-7A08A7998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2" name="Freeform 44">
                <a:extLst>
                  <a:ext uri="{FF2B5EF4-FFF2-40B4-BE49-F238E27FC236}">
                    <a16:creationId xmlns:a16="http://schemas.microsoft.com/office/drawing/2014/main" id="{8F3666A9-D61F-A4D5-F14D-D291E8D9A5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3" name="Freeform 45">
                <a:extLst>
                  <a:ext uri="{FF2B5EF4-FFF2-40B4-BE49-F238E27FC236}">
                    <a16:creationId xmlns:a16="http://schemas.microsoft.com/office/drawing/2014/main" id="{289D52CC-8ED9-A541-EF64-F5C15512D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4" name="Freeform 46">
                <a:extLst>
                  <a:ext uri="{FF2B5EF4-FFF2-40B4-BE49-F238E27FC236}">
                    <a16:creationId xmlns:a16="http://schemas.microsoft.com/office/drawing/2014/main" id="{1319E22F-7526-C1F9-D5E3-DB965FCD0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5" name="Freeform 47">
                <a:extLst>
                  <a:ext uri="{FF2B5EF4-FFF2-40B4-BE49-F238E27FC236}">
                    <a16:creationId xmlns:a16="http://schemas.microsoft.com/office/drawing/2014/main" id="{747187DB-4D67-9C78-5953-702295E99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6" name="Freeform 48">
                <a:extLst>
                  <a:ext uri="{FF2B5EF4-FFF2-40B4-BE49-F238E27FC236}">
                    <a16:creationId xmlns:a16="http://schemas.microsoft.com/office/drawing/2014/main" id="{DFD6B67C-6D03-4218-77B9-8CF69C3AB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7" name="Freeform 49">
                <a:extLst>
                  <a:ext uri="{FF2B5EF4-FFF2-40B4-BE49-F238E27FC236}">
                    <a16:creationId xmlns:a16="http://schemas.microsoft.com/office/drawing/2014/main" id="{DD4D3B01-6E86-8C7D-69EB-5D52E1E75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8" name="Freeform 50">
                <a:extLst>
                  <a:ext uri="{FF2B5EF4-FFF2-40B4-BE49-F238E27FC236}">
                    <a16:creationId xmlns:a16="http://schemas.microsoft.com/office/drawing/2014/main" id="{11D253A2-10F2-D24B-7B2D-FDE614A0D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9" name="Freeform 51">
                <a:extLst>
                  <a:ext uri="{FF2B5EF4-FFF2-40B4-BE49-F238E27FC236}">
                    <a16:creationId xmlns:a16="http://schemas.microsoft.com/office/drawing/2014/main" id="{CDD07C99-8C84-3336-5302-86B658D59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0" name="Freeform 52">
                <a:extLst>
                  <a:ext uri="{FF2B5EF4-FFF2-40B4-BE49-F238E27FC236}">
                    <a16:creationId xmlns:a16="http://schemas.microsoft.com/office/drawing/2014/main" id="{55A54804-BFA5-818F-EF7E-671CFEB14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1" name="Freeform 53">
                <a:extLst>
                  <a:ext uri="{FF2B5EF4-FFF2-40B4-BE49-F238E27FC236}">
                    <a16:creationId xmlns:a16="http://schemas.microsoft.com/office/drawing/2014/main" id="{6C8B55CF-3708-E56A-BD83-BC39168F5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2" name="Freeform 54">
                <a:extLst>
                  <a:ext uri="{FF2B5EF4-FFF2-40B4-BE49-F238E27FC236}">
                    <a16:creationId xmlns:a16="http://schemas.microsoft.com/office/drawing/2014/main" id="{BCE7B084-0E32-0853-9509-FBBE86C6F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3" name="Freeform 55">
                <a:extLst>
                  <a:ext uri="{FF2B5EF4-FFF2-40B4-BE49-F238E27FC236}">
                    <a16:creationId xmlns:a16="http://schemas.microsoft.com/office/drawing/2014/main" id="{CD86DAFE-41C4-5A6C-DA67-E9AEADB8D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4" name="Freeform 56">
                <a:extLst>
                  <a:ext uri="{FF2B5EF4-FFF2-40B4-BE49-F238E27FC236}">
                    <a16:creationId xmlns:a16="http://schemas.microsoft.com/office/drawing/2014/main" id="{2E496451-585A-096E-B5DC-9E467C45F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5" name="Freeform 57">
                <a:extLst>
                  <a:ext uri="{FF2B5EF4-FFF2-40B4-BE49-F238E27FC236}">
                    <a16:creationId xmlns:a16="http://schemas.microsoft.com/office/drawing/2014/main" id="{8A835DF4-BA45-100A-AB7B-B745C4B0F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6" name="Freeform 58">
                <a:extLst>
                  <a:ext uri="{FF2B5EF4-FFF2-40B4-BE49-F238E27FC236}">
                    <a16:creationId xmlns:a16="http://schemas.microsoft.com/office/drawing/2014/main" id="{E4473A86-4FB0-EB81-2DED-EE94949A2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7" name="Freeform 59">
                <a:extLst>
                  <a:ext uri="{FF2B5EF4-FFF2-40B4-BE49-F238E27FC236}">
                    <a16:creationId xmlns:a16="http://schemas.microsoft.com/office/drawing/2014/main" id="{5EC23945-17DE-6806-8DAE-4856FD91F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8" name="Freeform 60">
                <a:extLst>
                  <a:ext uri="{FF2B5EF4-FFF2-40B4-BE49-F238E27FC236}">
                    <a16:creationId xmlns:a16="http://schemas.microsoft.com/office/drawing/2014/main" id="{B05A095A-5E2B-0FFB-FB02-D085E7A62F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9" name="Freeform 61">
                <a:extLst>
                  <a:ext uri="{FF2B5EF4-FFF2-40B4-BE49-F238E27FC236}">
                    <a16:creationId xmlns:a16="http://schemas.microsoft.com/office/drawing/2014/main" id="{4C47B285-6012-FDE5-3EE1-C19147F68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0" name="Freeform 62">
                <a:extLst>
                  <a:ext uri="{FF2B5EF4-FFF2-40B4-BE49-F238E27FC236}">
                    <a16:creationId xmlns:a16="http://schemas.microsoft.com/office/drawing/2014/main" id="{BAF89BE5-2DBA-D8B6-FBD0-4ACE5FF44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1" name="Freeform 63">
                <a:extLst>
                  <a:ext uri="{FF2B5EF4-FFF2-40B4-BE49-F238E27FC236}">
                    <a16:creationId xmlns:a16="http://schemas.microsoft.com/office/drawing/2014/main" id="{64A4E704-00D6-89B9-3756-05CF204E9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2" name="Freeform 64">
                <a:extLst>
                  <a:ext uri="{FF2B5EF4-FFF2-40B4-BE49-F238E27FC236}">
                    <a16:creationId xmlns:a16="http://schemas.microsoft.com/office/drawing/2014/main" id="{83D650A1-4531-5B1E-A243-F523FEA4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3" name="Freeform 65">
                <a:extLst>
                  <a:ext uri="{FF2B5EF4-FFF2-40B4-BE49-F238E27FC236}">
                    <a16:creationId xmlns:a16="http://schemas.microsoft.com/office/drawing/2014/main" id="{0AC7D237-77C5-160C-602E-22916513B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4" name="Freeform 66">
                <a:extLst>
                  <a:ext uri="{FF2B5EF4-FFF2-40B4-BE49-F238E27FC236}">
                    <a16:creationId xmlns:a16="http://schemas.microsoft.com/office/drawing/2014/main" id="{27B45FE4-1340-9455-E419-79CE78FB99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5" name="Freeform 67">
                <a:extLst>
                  <a:ext uri="{FF2B5EF4-FFF2-40B4-BE49-F238E27FC236}">
                    <a16:creationId xmlns:a16="http://schemas.microsoft.com/office/drawing/2014/main" id="{8C17761D-6248-B21E-F269-630855AB5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6" name="Freeform 68">
                <a:extLst>
                  <a:ext uri="{FF2B5EF4-FFF2-40B4-BE49-F238E27FC236}">
                    <a16:creationId xmlns:a16="http://schemas.microsoft.com/office/drawing/2014/main" id="{D6267D82-1782-A214-FDEC-87E7649DA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7" name="Freeform 69">
                <a:extLst>
                  <a:ext uri="{FF2B5EF4-FFF2-40B4-BE49-F238E27FC236}">
                    <a16:creationId xmlns:a16="http://schemas.microsoft.com/office/drawing/2014/main" id="{EB0A3F32-16BE-8A1A-6CC4-834F32539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8" name="Freeform 70">
                <a:extLst>
                  <a:ext uri="{FF2B5EF4-FFF2-40B4-BE49-F238E27FC236}">
                    <a16:creationId xmlns:a16="http://schemas.microsoft.com/office/drawing/2014/main" id="{3B46A0C5-75C8-5DF9-5BA8-D6CC4C8F1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9" name="Freeform 71">
                <a:extLst>
                  <a:ext uri="{FF2B5EF4-FFF2-40B4-BE49-F238E27FC236}">
                    <a16:creationId xmlns:a16="http://schemas.microsoft.com/office/drawing/2014/main" id="{5228D569-4D89-66E9-D040-ACAFDE874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0" name="Freeform 72">
                <a:extLst>
                  <a:ext uri="{FF2B5EF4-FFF2-40B4-BE49-F238E27FC236}">
                    <a16:creationId xmlns:a16="http://schemas.microsoft.com/office/drawing/2014/main" id="{29A702F0-BD72-143F-57A4-807B248EB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1" name="Freeform 73">
                <a:extLst>
                  <a:ext uri="{FF2B5EF4-FFF2-40B4-BE49-F238E27FC236}">
                    <a16:creationId xmlns:a16="http://schemas.microsoft.com/office/drawing/2014/main" id="{6CF8731B-D975-A6B8-CBAA-FB16BF5C1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2" name="Freeform 74">
                <a:extLst>
                  <a:ext uri="{FF2B5EF4-FFF2-40B4-BE49-F238E27FC236}">
                    <a16:creationId xmlns:a16="http://schemas.microsoft.com/office/drawing/2014/main" id="{82956E31-87BC-8CDB-DCCF-E4B51BC4B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3" name="Freeform 75">
                <a:extLst>
                  <a:ext uri="{FF2B5EF4-FFF2-40B4-BE49-F238E27FC236}">
                    <a16:creationId xmlns:a16="http://schemas.microsoft.com/office/drawing/2014/main" id="{DEB19B0E-0028-5E01-7C89-3F3B546CD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4" name="Freeform 76">
                <a:extLst>
                  <a:ext uri="{FF2B5EF4-FFF2-40B4-BE49-F238E27FC236}">
                    <a16:creationId xmlns:a16="http://schemas.microsoft.com/office/drawing/2014/main" id="{D5B643BF-A7AB-43EE-8102-B99E85432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5" name="Freeform 77">
                <a:extLst>
                  <a:ext uri="{FF2B5EF4-FFF2-40B4-BE49-F238E27FC236}">
                    <a16:creationId xmlns:a16="http://schemas.microsoft.com/office/drawing/2014/main" id="{90D07512-9D34-DD14-7B48-08F89DFE2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6" name="Freeform 78">
                <a:extLst>
                  <a:ext uri="{FF2B5EF4-FFF2-40B4-BE49-F238E27FC236}">
                    <a16:creationId xmlns:a16="http://schemas.microsoft.com/office/drawing/2014/main" id="{1D52AE39-0229-2942-86FF-4A869B133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7" name="Freeform 79">
                <a:extLst>
                  <a:ext uri="{FF2B5EF4-FFF2-40B4-BE49-F238E27FC236}">
                    <a16:creationId xmlns:a16="http://schemas.microsoft.com/office/drawing/2014/main" id="{352C268A-58E6-8951-E98B-BC98A1785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8" name="Freeform 80">
                <a:extLst>
                  <a:ext uri="{FF2B5EF4-FFF2-40B4-BE49-F238E27FC236}">
                    <a16:creationId xmlns:a16="http://schemas.microsoft.com/office/drawing/2014/main" id="{EA5DEB12-4060-B471-DCBE-0A9DD6438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9" name="Freeform 81">
                <a:extLst>
                  <a:ext uri="{FF2B5EF4-FFF2-40B4-BE49-F238E27FC236}">
                    <a16:creationId xmlns:a16="http://schemas.microsoft.com/office/drawing/2014/main" id="{6A78CDCB-D6E3-9A94-BBF3-7559740D6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0" name="Freeform 82">
                <a:extLst>
                  <a:ext uri="{FF2B5EF4-FFF2-40B4-BE49-F238E27FC236}">
                    <a16:creationId xmlns:a16="http://schemas.microsoft.com/office/drawing/2014/main" id="{0CAE0873-F1AA-1A94-BC36-6717A6981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1" name="Freeform 83">
                <a:extLst>
                  <a:ext uri="{FF2B5EF4-FFF2-40B4-BE49-F238E27FC236}">
                    <a16:creationId xmlns:a16="http://schemas.microsoft.com/office/drawing/2014/main" id="{88AAD3DB-6ED1-745B-885F-B97ADA222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2" name="Freeform 84">
                <a:extLst>
                  <a:ext uri="{FF2B5EF4-FFF2-40B4-BE49-F238E27FC236}">
                    <a16:creationId xmlns:a16="http://schemas.microsoft.com/office/drawing/2014/main" id="{A8231903-51BB-044E-2FF1-EC69F3A77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3" name="Freeform 85">
                <a:extLst>
                  <a:ext uri="{FF2B5EF4-FFF2-40B4-BE49-F238E27FC236}">
                    <a16:creationId xmlns:a16="http://schemas.microsoft.com/office/drawing/2014/main" id="{62702966-4999-8FE2-1080-CDC9A8F46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4" name="Freeform 86">
                <a:extLst>
                  <a:ext uri="{FF2B5EF4-FFF2-40B4-BE49-F238E27FC236}">
                    <a16:creationId xmlns:a16="http://schemas.microsoft.com/office/drawing/2014/main" id="{17DC0B04-A813-E3E1-3669-EC311C9BD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5" name="Freeform 87">
                <a:extLst>
                  <a:ext uri="{FF2B5EF4-FFF2-40B4-BE49-F238E27FC236}">
                    <a16:creationId xmlns:a16="http://schemas.microsoft.com/office/drawing/2014/main" id="{5EE963D5-7F88-A124-9285-6BF08B566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grpSp>
            <p:nvGrpSpPr>
              <p:cNvPr id="566" name="Group 88">
                <a:extLst>
                  <a:ext uri="{FF2B5EF4-FFF2-40B4-BE49-F238E27FC236}">
                    <a16:creationId xmlns:a16="http://schemas.microsoft.com/office/drawing/2014/main" id="{4B31FDFE-530B-9020-F642-E47CCC22C1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576" name="Freeform 89">
                  <a:extLst>
                    <a:ext uri="{FF2B5EF4-FFF2-40B4-BE49-F238E27FC236}">
                      <a16:creationId xmlns:a16="http://schemas.microsoft.com/office/drawing/2014/main" id="{B24C09B0-1C6E-270C-7E20-252D1923A4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7" name="Freeform 90">
                  <a:extLst>
                    <a:ext uri="{FF2B5EF4-FFF2-40B4-BE49-F238E27FC236}">
                      <a16:creationId xmlns:a16="http://schemas.microsoft.com/office/drawing/2014/main" id="{86C2426F-2549-DCD6-0576-3EFA597D86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8" name="Freeform 91">
                  <a:extLst>
                    <a:ext uri="{FF2B5EF4-FFF2-40B4-BE49-F238E27FC236}">
                      <a16:creationId xmlns:a16="http://schemas.microsoft.com/office/drawing/2014/main" id="{D3E29783-56AC-61DA-DF65-84CDC933D9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9" name="Freeform 92">
                  <a:extLst>
                    <a:ext uri="{FF2B5EF4-FFF2-40B4-BE49-F238E27FC236}">
                      <a16:creationId xmlns:a16="http://schemas.microsoft.com/office/drawing/2014/main" id="{6AF97234-ACC5-EDB8-8060-DADBC5547A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80" name="Freeform 93">
                  <a:extLst>
                    <a:ext uri="{FF2B5EF4-FFF2-40B4-BE49-F238E27FC236}">
                      <a16:creationId xmlns:a16="http://schemas.microsoft.com/office/drawing/2014/main" id="{7CE93920-D998-F582-78C3-D3B5598A84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81" name="Oval 94">
                  <a:extLst>
                    <a:ext uri="{FF2B5EF4-FFF2-40B4-BE49-F238E27FC236}">
                      <a16:creationId xmlns:a16="http://schemas.microsoft.com/office/drawing/2014/main" id="{92DD556F-EAF6-3A11-8023-32BD21E4A5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grpSp>
            <p:nvGrpSpPr>
              <p:cNvPr id="567" name="Group 95">
                <a:extLst>
                  <a:ext uri="{FF2B5EF4-FFF2-40B4-BE49-F238E27FC236}">
                    <a16:creationId xmlns:a16="http://schemas.microsoft.com/office/drawing/2014/main" id="{3AF58711-22EE-9223-5C08-5C10C3F6DB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570" name="Freeform 96">
                  <a:extLst>
                    <a:ext uri="{FF2B5EF4-FFF2-40B4-BE49-F238E27FC236}">
                      <a16:creationId xmlns:a16="http://schemas.microsoft.com/office/drawing/2014/main" id="{7BFC3EEE-66F9-CEBC-E70D-95A894CCD9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1" name="Freeform 97">
                  <a:extLst>
                    <a:ext uri="{FF2B5EF4-FFF2-40B4-BE49-F238E27FC236}">
                      <a16:creationId xmlns:a16="http://schemas.microsoft.com/office/drawing/2014/main" id="{05E3BEAE-B3BF-0BDC-7E14-5BBD6B9F07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2" name="Freeform 98">
                  <a:extLst>
                    <a:ext uri="{FF2B5EF4-FFF2-40B4-BE49-F238E27FC236}">
                      <a16:creationId xmlns:a16="http://schemas.microsoft.com/office/drawing/2014/main" id="{AD8276B5-FE6A-36D6-3E45-C4BA2D4B54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3" name="Freeform 99">
                  <a:extLst>
                    <a:ext uri="{FF2B5EF4-FFF2-40B4-BE49-F238E27FC236}">
                      <a16:creationId xmlns:a16="http://schemas.microsoft.com/office/drawing/2014/main" id="{3A990E79-351B-FEAC-DE08-8200F3106C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4" name="Freeform 100">
                  <a:extLst>
                    <a:ext uri="{FF2B5EF4-FFF2-40B4-BE49-F238E27FC236}">
                      <a16:creationId xmlns:a16="http://schemas.microsoft.com/office/drawing/2014/main" id="{A4181AD9-7165-B030-D53F-2B8D4FDD2E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5" name="Oval 101">
                  <a:extLst>
                    <a:ext uri="{FF2B5EF4-FFF2-40B4-BE49-F238E27FC236}">
                      <a16:creationId xmlns:a16="http://schemas.microsoft.com/office/drawing/2014/main" id="{BB92823E-352D-7202-F669-014354FA6F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sp>
            <p:nvSpPr>
              <p:cNvPr id="568" name="Freeform 102">
                <a:extLst>
                  <a:ext uri="{FF2B5EF4-FFF2-40B4-BE49-F238E27FC236}">
                    <a16:creationId xmlns:a16="http://schemas.microsoft.com/office/drawing/2014/main" id="{2AF0E1A3-8A67-03FA-6C03-564542D71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9" name="Freeform 103">
                <a:extLst>
                  <a:ext uri="{FF2B5EF4-FFF2-40B4-BE49-F238E27FC236}">
                    <a16:creationId xmlns:a16="http://schemas.microsoft.com/office/drawing/2014/main" id="{CCC90288-A1B5-C2C1-5F4F-90713648EE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</p:grpSp>
      <p:grpSp>
        <p:nvGrpSpPr>
          <p:cNvPr id="588" name="Group 305">
            <a:extLst>
              <a:ext uri="{FF2B5EF4-FFF2-40B4-BE49-F238E27FC236}">
                <a16:creationId xmlns:a16="http://schemas.microsoft.com/office/drawing/2014/main" id="{643D05BC-95B1-78C0-187D-3A0D759EC51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927586" y="4198138"/>
            <a:ext cx="343859" cy="511519"/>
            <a:chOff x="975" y="1071"/>
            <a:chExt cx="1497" cy="1860"/>
          </a:xfrm>
        </p:grpSpPr>
        <p:grpSp>
          <p:nvGrpSpPr>
            <p:cNvPr id="589" name="Group 306">
              <a:extLst>
                <a:ext uri="{FF2B5EF4-FFF2-40B4-BE49-F238E27FC236}">
                  <a16:creationId xmlns:a16="http://schemas.microsoft.com/office/drawing/2014/main" id="{15EF13CA-87A2-7173-F414-A43B26A3F2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687" name="Freeform 307">
                <a:extLst>
                  <a:ext uri="{FF2B5EF4-FFF2-40B4-BE49-F238E27FC236}">
                    <a16:creationId xmlns:a16="http://schemas.microsoft.com/office/drawing/2014/main" id="{A7C25269-55AC-C402-9C0A-45ED50262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8" name="Freeform 308">
                <a:extLst>
                  <a:ext uri="{FF2B5EF4-FFF2-40B4-BE49-F238E27FC236}">
                    <a16:creationId xmlns:a16="http://schemas.microsoft.com/office/drawing/2014/main" id="{2AABE047-F0D7-0E3A-05B2-1ED13F9DA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90" name="Group 309">
              <a:extLst>
                <a:ext uri="{FF2B5EF4-FFF2-40B4-BE49-F238E27FC236}">
                  <a16:creationId xmlns:a16="http://schemas.microsoft.com/office/drawing/2014/main" id="{BAE2CA8A-0FCB-EAB6-E09A-56164FF34E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683" name="Freeform 310">
                <a:extLst>
                  <a:ext uri="{FF2B5EF4-FFF2-40B4-BE49-F238E27FC236}">
                    <a16:creationId xmlns:a16="http://schemas.microsoft.com/office/drawing/2014/main" id="{551E2C88-E408-84A7-79CD-5F2A4D9FA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4" name="Freeform 311">
                <a:extLst>
                  <a:ext uri="{FF2B5EF4-FFF2-40B4-BE49-F238E27FC236}">
                    <a16:creationId xmlns:a16="http://schemas.microsoft.com/office/drawing/2014/main" id="{AD549B7E-EB47-7619-4DF1-A961FECD8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5" name="Freeform 312">
                <a:extLst>
                  <a:ext uri="{FF2B5EF4-FFF2-40B4-BE49-F238E27FC236}">
                    <a16:creationId xmlns:a16="http://schemas.microsoft.com/office/drawing/2014/main" id="{150E3786-C415-3415-6646-3D9E84939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6" name="Freeform 313">
                <a:extLst>
                  <a:ext uri="{FF2B5EF4-FFF2-40B4-BE49-F238E27FC236}">
                    <a16:creationId xmlns:a16="http://schemas.microsoft.com/office/drawing/2014/main" id="{909ABE38-05A7-904D-1BD6-B576512AC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91" name="Group 314">
              <a:extLst>
                <a:ext uri="{FF2B5EF4-FFF2-40B4-BE49-F238E27FC236}">
                  <a16:creationId xmlns:a16="http://schemas.microsoft.com/office/drawing/2014/main" id="{EEDAD287-4F7C-C28E-230D-97C1EADB8F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592" name="Freeform 315">
                <a:extLst>
                  <a:ext uri="{FF2B5EF4-FFF2-40B4-BE49-F238E27FC236}">
                    <a16:creationId xmlns:a16="http://schemas.microsoft.com/office/drawing/2014/main" id="{C18EB0E0-B1AF-324B-E600-D813F3134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3" name="Freeform 316">
                <a:extLst>
                  <a:ext uri="{FF2B5EF4-FFF2-40B4-BE49-F238E27FC236}">
                    <a16:creationId xmlns:a16="http://schemas.microsoft.com/office/drawing/2014/main" id="{E8F0EF26-B4F5-4632-28B8-EECB2BD13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4" name="Freeform 317">
                <a:extLst>
                  <a:ext uri="{FF2B5EF4-FFF2-40B4-BE49-F238E27FC236}">
                    <a16:creationId xmlns:a16="http://schemas.microsoft.com/office/drawing/2014/main" id="{8F5C57E4-E8DB-618E-0FEE-4D506686F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5" name="Freeform 318">
                <a:extLst>
                  <a:ext uri="{FF2B5EF4-FFF2-40B4-BE49-F238E27FC236}">
                    <a16:creationId xmlns:a16="http://schemas.microsoft.com/office/drawing/2014/main" id="{48BEB39B-8CA6-FE1D-88AA-CCCE075F3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6" name="Freeform 319">
                <a:extLst>
                  <a:ext uri="{FF2B5EF4-FFF2-40B4-BE49-F238E27FC236}">
                    <a16:creationId xmlns:a16="http://schemas.microsoft.com/office/drawing/2014/main" id="{DA0C45C5-8F7A-C0F3-E178-2D98EEA9C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7" name="Freeform 320">
                <a:extLst>
                  <a:ext uri="{FF2B5EF4-FFF2-40B4-BE49-F238E27FC236}">
                    <a16:creationId xmlns:a16="http://schemas.microsoft.com/office/drawing/2014/main" id="{DFA3315E-D16B-839F-3431-D798F8267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8" name="Freeform 321">
                <a:extLst>
                  <a:ext uri="{FF2B5EF4-FFF2-40B4-BE49-F238E27FC236}">
                    <a16:creationId xmlns:a16="http://schemas.microsoft.com/office/drawing/2014/main" id="{F0C22FA3-7779-DAA5-A1B1-B8CE68942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9" name="Freeform 322">
                <a:extLst>
                  <a:ext uri="{FF2B5EF4-FFF2-40B4-BE49-F238E27FC236}">
                    <a16:creationId xmlns:a16="http://schemas.microsoft.com/office/drawing/2014/main" id="{CCC5FF88-7323-7859-F2BC-AD9833C86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0" name="Freeform 323">
                <a:extLst>
                  <a:ext uri="{FF2B5EF4-FFF2-40B4-BE49-F238E27FC236}">
                    <a16:creationId xmlns:a16="http://schemas.microsoft.com/office/drawing/2014/main" id="{D03CCC75-736D-5A21-6447-B9F025F82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1" name="Freeform 324">
                <a:extLst>
                  <a:ext uri="{FF2B5EF4-FFF2-40B4-BE49-F238E27FC236}">
                    <a16:creationId xmlns:a16="http://schemas.microsoft.com/office/drawing/2014/main" id="{1CBAEB90-B308-F69F-BADB-F27F26BB75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2" name="Freeform 325">
                <a:extLst>
                  <a:ext uri="{FF2B5EF4-FFF2-40B4-BE49-F238E27FC236}">
                    <a16:creationId xmlns:a16="http://schemas.microsoft.com/office/drawing/2014/main" id="{F906B64A-3FDC-52B8-6729-67897E5CE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3" name="Freeform 326">
                <a:extLst>
                  <a:ext uri="{FF2B5EF4-FFF2-40B4-BE49-F238E27FC236}">
                    <a16:creationId xmlns:a16="http://schemas.microsoft.com/office/drawing/2014/main" id="{84A569A6-C6D7-D269-BDC4-CB13730F8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4" name="Freeform 327">
                <a:extLst>
                  <a:ext uri="{FF2B5EF4-FFF2-40B4-BE49-F238E27FC236}">
                    <a16:creationId xmlns:a16="http://schemas.microsoft.com/office/drawing/2014/main" id="{EE796734-2A3E-818C-BAD0-2F0DD115A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5" name="Freeform 328">
                <a:extLst>
                  <a:ext uri="{FF2B5EF4-FFF2-40B4-BE49-F238E27FC236}">
                    <a16:creationId xmlns:a16="http://schemas.microsoft.com/office/drawing/2014/main" id="{0754744E-513B-1454-E479-9C75F2AE6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6" name="Freeform 329">
                <a:extLst>
                  <a:ext uri="{FF2B5EF4-FFF2-40B4-BE49-F238E27FC236}">
                    <a16:creationId xmlns:a16="http://schemas.microsoft.com/office/drawing/2014/main" id="{3480F3AB-B1E4-C2F8-B630-080F32C70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7" name="Freeform 330">
                <a:extLst>
                  <a:ext uri="{FF2B5EF4-FFF2-40B4-BE49-F238E27FC236}">
                    <a16:creationId xmlns:a16="http://schemas.microsoft.com/office/drawing/2014/main" id="{2F2D24E2-2CDC-6196-7B66-DDE02F83F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8" name="Freeform 331">
                <a:extLst>
                  <a:ext uri="{FF2B5EF4-FFF2-40B4-BE49-F238E27FC236}">
                    <a16:creationId xmlns:a16="http://schemas.microsoft.com/office/drawing/2014/main" id="{29C75DF5-C992-758D-D332-59ECA1982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9" name="Freeform 332">
                <a:extLst>
                  <a:ext uri="{FF2B5EF4-FFF2-40B4-BE49-F238E27FC236}">
                    <a16:creationId xmlns:a16="http://schemas.microsoft.com/office/drawing/2014/main" id="{967F209F-9AFC-87A8-65F8-438560BB5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0" name="Freeform 333">
                <a:extLst>
                  <a:ext uri="{FF2B5EF4-FFF2-40B4-BE49-F238E27FC236}">
                    <a16:creationId xmlns:a16="http://schemas.microsoft.com/office/drawing/2014/main" id="{5746F607-206E-4D2A-4B04-05A524A0C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1" name="Freeform 334">
                <a:extLst>
                  <a:ext uri="{FF2B5EF4-FFF2-40B4-BE49-F238E27FC236}">
                    <a16:creationId xmlns:a16="http://schemas.microsoft.com/office/drawing/2014/main" id="{2907DFF1-25CF-6FC0-003A-4EA4D6A1F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2" name="Freeform 335">
                <a:extLst>
                  <a:ext uri="{FF2B5EF4-FFF2-40B4-BE49-F238E27FC236}">
                    <a16:creationId xmlns:a16="http://schemas.microsoft.com/office/drawing/2014/main" id="{683191F0-2941-B685-B619-4E0718AD7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3" name="Freeform 336">
                <a:extLst>
                  <a:ext uri="{FF2B5EF4-FFF2-40B4-BE49-F238E27FC236}">
                    <a16:creationId xmlns:a16="http://schemas.microsoft.com/office/drawing/2014/main" id="{BE741FA4-F563-3AEA-0E6A-23155E8D0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4" name="Freeform 337">
                <a:extLst>
                  <a:ext uri="{FF2B5EF4-FFF2-40B4-BE49-F238E27FC236}">
                    <a16:creationId xmlns:a16="http://schemas.microsoft.com/office/drawing/2014/main" id="{3C3F57B0-8E60-1457-5F73-F6DF068D0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" name="Freeform 338">
                <a:extLst>
                  <a:ext uri="{FF2B5EF4-FFF2-40B4-BE49-F238E27FC236}">
                    <a16:creationId xmlns:a16="http://schemas.microsoft.com/office/drawing/2014/main" id="{65F54D14-26B6-4B0A-A4B4-F454E138E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" name="Freeform 339">
                <a:extLst>
                  <a:ext uri="{FF2B5EF4-FFF2-40B4-BE49-F238E27FC236}">
                    <a16:creationId xmlns:a16="http://schemas.microsoft.com/office/drawing/2014/main" id="{5813C5C1-345A-FEE3-5852-A65AC42D6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" name="Freeform 340">
                <a:extLst>
                  <a:ext uri="{FF2B5EF4-FFF2-40B4-BE49-F238E27FC236}">
                    <a16:creationId xmlns:a16="http://schemas.microsoft.com/office/drawing/2014/main" id="{C2C494FD-908B-E2A5-2E07-A3610DEE7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" name="Freeform 341">
                <a:extLst>
                  <a:ext uri="{FF2B5EF4-FFF2-40B4-BE49-F238E27FC236}">
                    <a16:creationId xmlns:a16="http://schemas.microsoft.com/office/drawing/2014/main" id="{7DD82AB7-D3A4-A652-44E3-06B8670F9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" name="Freeform 342">
                <a:extLst>
                  <a:ext uri="{FF2B5EF4-FFF2-40B4-BE49-F238E27FC236}">
                    <a16:creationId xmlns:a16="http://schemas.microsoft.com/office/drawing/2014/main" id="{0A97691F-280C-12AA-68ED-E362C8554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0" name="Freeform 343">
                <a:extLst>
                  <a:ext uri="{FF2B5EF4-FFF2-40B4-BE49-F238E27FC236}">
                    <a16:creationId xmlns:a16="http://schemas.microsoft.com/office/drawing/2014/main" id="{71CACE5A-334B-1A1B-EF1D-36FCF0C57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" name="Freeform 344">
                <a:extLst>
                  <a:ext uri="{FF2B5EF4-FFF2-40B4-BE49-F238E27FC236}">
                    <a16:creationId xmlns:a16="http://schemas.microsoft.com/office/drawing/2014/main" id="{6F81E3E6-49C8-3550-932E-86AE3C2B5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2" name="Freeform 345">
                <a:extLst>
                  <a:ext uri="{FF2B5EF4-FFF2-40B4-BE49-F238E27FC236}">
                    <a16:creationId xmlns:a16="http://schemas.microsoft.com/office/drawing/2014/main" id="{44FCFB66-53E4-AC53-B7D0-E15EFBBFD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" name="Freeform 346">
                <a:extLst>
                  <a:ext uri="{FF2B5EF4-FFF2-40B4-BE49-F238E27FC236}">
                    <a16:creationId xmlns:a16="http://schemas.microsoft.com/office/drawing/2014/main" id="{8D4275B1-6F01-CDAA-705F-88B5B61E6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4" name="Freeform 347">
                <a:extLst>
                  <a:ext uri="{FF2B5EF4-FFF2-40B4-BE49-F238E27FC236}">
                    <a16:creationId xmlns:a16="http://schemas.microsoft.com/office/drawing/2014/main" id="{247F03A1-D337-5FBF-5666-956CD91AE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" name="Freeform 348">
                <a:extLst>
                  <a:ext uri="{FF2B5EF4-FFF2-40B4-BE49-F238E27FC236}">
                    <a16:creationId xmlns:a16="http://schemas.microsoft.com/office/drawing/2014/main" id="{283B40E9-C26F-504E-0A05-FF4258DF1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6" name="Freeform 349">
                <a:extLst>
                  <a:ext uri="{FF2B5EF4-FFF2-40B4-BE49-F238E27FC236}">
                    <a16:creationId xmlns:a16="http://schemas.microsoft.com/office/drawing/2014/main" id="{0C22BBE8-9065-5681-34A7-034373091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7" name="Freeform 350">
                <a:extLst>
                  <a:ext uri="{FF2B5EF4-FFF2-40B4-BE49-F238E27FC236}">
                    <a16:creationId xmlns:a16="http://schemas.microsoft.com/office/drawing/2014/main" id="{66F8C330-C6E8-4904-7472-A7245F69C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8" name="Freeform 351">
                <a:extLst>
                  <a:ext uri="{FF2B5EF4-FFF2-40B4-BE49-F238E27FC236}">
                    <a16:creationId xmlns:a16="http://schemas.microsoft.com/office/drawing/2014/main" id="{DE1515BA-CC84-4674-E084-48E8A4AA2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9" name="Freeform 352">
                <a:extLst>
                  <a:ext uri="{FF2B5EF4-FFF2-40B4-BE49-F238E27FC236}">
                    <a16:creationId xmlns:a16="http://schemas.microsoft.com/office/drawing/2014/main" id="{4CE44DDB-C607-6E64-235B-E2A0D3A53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0" name="Freeform 353">
                <a:extLst>
                  <a:ext uri="{FF2B5EF4-FFF2-40B4-BE49-F238E27FC236}">
                    <a16:creationId xmlns:a16="http://schemas.microsoft.com/office/drawing/2014/main" id="{3C936EFE-3C60-6EB5-426E-25C157914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1" name="Freeform 354">
                <a:extLst>
                  <a:ext uri="{FF2B5EF4-FFF2-40B4-BE49-F238E27FC236}">
                    <a16:creationId xmlns:a16="http://schemas.microsoft.com/office/drawing/2014/main" id="{2F83629A-F41D-3DE6-2F69-D8F4631A6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2" name="Freeform 355">
                <a:extLst>
                  <a:ext uri="{FF2B5EF4-FFF2-40B4-BE49-F238E27FC236}">
                    <a16:creationId xmlns:a16="http://schemas.microsoft.com/office/drawing/2014/main" id="{BB843981-A9E7-5A5A-BE4E-4F69A5B1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3" name="Freeform 356">
                <a:extLst>
                  <a:ext uri="{FF2B5EF4-FFF2-40B4-BE49-F238E27FC236}">
                    <a16:creationId xmlns:a16="http://schemas.microsoft.com/office/drawing/2014/main" id="{430C5F0F-C0B5-C7B0-2BFD-545FA19A1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4" name="Freeform 357">
                <a:extLst>
                  <a:ext uri="{FF2B5EF4-FFF2-40B4-BE49-F238E27FC236}">
                    <a16:creationId xmlns:a16="http://schemas.microsoft.com/office/drawing/2014/main" id="{218D0CEE-3DEE-CC3F-9500-850F41006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5" name="Freeform 358">
                <a:extLst>
                  <a:ext uri="{FF2B5EF4-FFF2-40B4-BE49-F238E27FC236}">
                    <a16:creationId xmlns:a16="http://schemas.microsoft.com/office/drawing/2014/main" id="{B2DF6B8B-2EBF-D696-8604-CF44C9486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6" name="Freeform 359">
                <a:extLst>
                  <a:ext uri="{FF2B5EF4-FFF2-40B4-BE49-F238E27FC236}">
                    <a16:creationId xmlns:a16="http://schemas.microsoft.com/office/drawing/2014/main" id="{9B6279D5-3C4D-A53F-4D5E-9B2A452990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7" name="Freeform 360">
                <a:extLst>
                  <a:ext uri="{FF2B5EF4-FFF2-40B4-BE49-F238E27FC236}">
                    <a16:creationId xmlns:a16="http://schemas.microsoft.com/office/drawing/2014/main" id="{3D638DEF-E289-2F78-BB53-D75B076B6C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8" name="Freeform 361">
                <a:extLst>
                  <a:ext uri="{FF2B5EF4-FFF2-40B4-BE49-F238E27FC236}">
                    <a16:creationId xmlns:a16="http://schemas.microsoft.com/office/drawing/2014/main" id="{7CD17A22-CE3B-E7CB-B746-E1D6C3EEE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9" name="Freeform 362">
                <a:extLst>
                  <a:ext uri="{FF2B5EF4-FFF2-40B4-BE49-F238E27FC236}">
                    <a16:creationId xmlns:a16="http://schemas.microsoft.com/office/drawing/2014/main" id="{E415D7DF-4DCB-8F43-D466-B18E57C2D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0" name="Freeform 363">
                <a:extLst>
                  <a:ext uri="{FF2B5EF4-FFF2-40B4-BE49-F238E27FC236}">
                    <a16:creationId xmlns:a16="http://schemas.microsoft.com/office/drawing/2014/main" id="{43702111-A8AC-36E6-1B86-72C4169BC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1" name="Freeform 364">
                <a:extLst>
                  <a:ext uri="{FF2B5EF4-FFF2-40B4-BE49-F238E27FC236}">
                    <a16:creationId xmlns:a16="http://schemas.microsoft.com/office/drawing/2014/main" id="{B65A712F-5D6A-85E6-3918-16C18FFDCC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2" name="Freeform 365">
                <a:extLst>
                  <a:ext uri="{FF2B5EF4-FFF2-40B4-BE49-F238E27FC236}">
                    <a16:creationId xmlns:a16="http://schemas.microsoft.com/office/drawing/2014/main" id="{08A63048-9330-5529-57D7-5BEE32F3C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3" name="Freeform 366">
                <a:extLst>
                  <a:ext uri="{FF2B5EF4-FFF2-40B4-BE49-F238E27FC236}">
                    <a16:creationId xmlns:a16="http://schemas.microsoft.com/office/drawing/2014/main" id="{5E810676-8864-2A2C-A7F9-103BF9270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4" name="Freeform 367">
                <a:extLst>
                  <a:ext uri="{FF2B5EF4-FFF2-40B4-BE49-F238E27FC236}">
                    <a16:creationId xmlns:a16="http://schemas.microsoft.com/office/drawing/2014/main" id="{8564E454-33E8-D492-8AA4-12579C060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5" name="Freeform 368">
                <a:extLst>
                  <a:ext uri="{FF2B5EF4-FFF2-40B4-BE49-F238E27FC236}">
                    <a16:creationId xmlns:a16="http://schemas.microsoft.com/office/drawing/2014/main" id="{3243D25A-B803-3D43-D656-2193BA7D3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6" name="Freeform 369">
                <a:extLst>
                  <a:ext uri="{FF2B5EF4-FFF2-40B4-BE49-F238E27FC236}">
                    <a16:creationId xmlns:a16="http://schemas.microsoft.com/office/drawing/2014/main" id="{698D50DB-8192-EC5D-88B7-AF49CAB23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7" name="Freeform 370">
                <a:extLst>
                  <a:ext uri="{FF2B5EF4-FFF2-40B4-BE49-F238E27FC236}">
                    <a16:creationId xmlns:a16="http://schemas.microsoft.com/office/drawing/2014/main" id="{FE420182-2C6A-D7CE-6EBA-D62713C6A2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8" name="Freeform 371">
                <a:extLst>
                  <a:ext uri="{FF2B5EF4-FFF2-40B4-BE49-F238E27FC236}">
                    <a16:creationId xmlns:a16="http://schemas.microsoft.com/office/drawing/2014/main" id="{B17A9737-A105-694E-1072-DD16EE7F1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9" name="Freeform 372">
                <a:extLst>
                  <a:ext uri="{FF2B5EF4-FFF2-40B4-BE49-F238E27FC236}">
                    <a16:creationId xmlns:a16="http://schemas.microsoft.com/office/drawing/2014/main" id="{AAF4BEA9-51B7-A518-ED55-EF6A3C3ED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0" name="Freeform 373">
                <a:extLst>
                  <a:ext uri="{FF2B5EF4-FFF2-40B4-BE49-F238E27FC236}">
                    <a16:creationId xmlns:a16="http://schemas.microsoft.com/office/drawing/2014/main" id="{8D5F65C4-518B-A7B6-A58B-28CD7DB9C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1" name="Freeform 374">
                <a:extLst>
                  <a:ext uri="{FF2B5EF4-FFF2-40B4-BE49-F238E27FC236}">
                    <a16:creationId xmlns:a16="http://schemas.microsoft.com/office/drawing/2014/main" id="{83E6AD8F-045F-C44A-5EA7-0D1E6BBD95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2" name="Freeform 375">
                <a:extLst>
                  <a:ext uri="{FF2B5EF4-FFF2-40B4-BE49-F238E27FC236}">
                    <a16:creationId xmlns:a16="http://schemas.microsoft.com/office/drawing/2014/main" id="{1F53778F-D293-0014-E636-56E1221B65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3" name="Freeform 376">
                <a:extLst>
                  <a:ext uri="{FF2B5EF4-FFF2-40B4-BE49-F238E27FC236}">
                    <a16:creationId xmlns:a16="http://schemas.microsoft.com/office/drawing/2014/main" id="{0EB1189E-49FD-6077-88DC-4084D98F0F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4" name="Freeform 377">
                <a:extLst>
                  <a:ext uri="{FF2B5EF4-FFF2-40B4-BE49-F238E27FC236}">
                    <a16:creationId xmlns:a16="http://schemas.microsoft.com/office/drawing/2014/main" id="{AE15BB80-4525-5FC4-1BDB-BE8FA4094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5" name="Freeform 378">
                <a:extLst>
                  <a:ext uri="{FF2B5EF4-FFF2-40B4-BE49-F238E27FC236}">
                    <a16:creationId xmlns:a16="http://schemas.microsoft.com/office/drawing/2014/main" id="{E1C6F418-D749-7AC5-09D0-7923BEF10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6" name="Freeform 379">
                <a:extLst>
                  <a:ext uri="{FF2B5EF4-FFF2-40B4-BE49-F238E27FC236}">
                    <a16:creationId xmlns:a16="http://schemas.microsoft.com/office/drawing/2014/main" id="{59DFB16A-1A34-7DB0-4F09-A813A6069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7" name="Freeform 380">
                <a:extLst>
                  <a:ext uri="{FF2B5EF4-FFF2-40B4-BE49-F238E27FC236}">
                    <a16:creationId xmlns:a16="http://schemas.microsoft.com/office/drawing/2014/main" id="{26B0058F-2201-7E21-B359-902A5CFBD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8" name="Freeform 381">
                <a:extLst>
                  <a:ext uri="{FF2B5EF4-FFF2-40B4-BE49-F238E27FC236}">
                    <a16:creationId xmlns:a16="http://schemas.microsoft.com/office/drawing/2014/main" id="{EC5AC3EF-EA71-B7FD-9028-E3AC355F8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9" name="Freeform 382">
                <a:extLst>
                  <a:ext uri="{FF2B5EF4-FFF2-40B4-BE49-F238E27FC236}">
                    <a16:creationId xmlns:a16="http://schemas.microsoft.com/office/drawing/2014/main" id="{F583FDA9-723E-10AC-7583-D55C69C8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0" name="Freeform 383">
                <a:extLst>
                  <a:ext uri="{FF2B5EF4-FFF2-40B4-BE49-F238E27FC236}">
                    <a16:creationId xmlns:a16="http://schemas.microsoft.com/office/drawing/2014/main" id="{8F0E2FAB-4024-CBAF-0147-F64459C2F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1" name="Freeform 384">
                <a:extLst>
                  <a:ext uri="{FF2B5EF4-FFF2-40B4-BE49-F238E27FC236}">
                    <a16:creationId xmlns:a16="http://schemas.microsoft.com/office/drawing/2014/main" id="{8B9BE7EB-9156-1AD4-FA6C-C5FB741C2C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2" name="Freeform 385">
                <a:extLst>
                  <a:ext uri="{FF2B5EF4-FFF2-40B4-BE49-F238E27FC236}">
                    <a16:creationId xmlns:a16="http://schemas.microsoft.com/office/drawing/2014/main" id="{00A91066-0990-E1B9-44E4-37700669D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3" name="Freeform 386">
                <a:extLst>
                  <a:ext uri="{FF2B5EF4-FFF2-40B4-BE49-F238E27FC236}">
                    <a16:creationId xmlns:a16="http://schemas.microsoft.com/office/drawing/2014/main" id="{56131AEC-5142-68BA-89D4-F147D0941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4" name="Freeform 387">
                <a:extLst>
                  <a:ext uri="{FF2B5EF4-FFF2-40B4-BE49-F238E27FC236}">
                    <a16:creationId xmlns:a16="http://schemas.microsoft.com/office/drawing/2014/main" id="{1AE01686-0FFE-A2C6-700A-BB4FC9A2A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5" name="Freeform 388">
                <a:extLst>
                  <a:ext uri="{FF2B5EF4-FFF2-40B4-BE49-F238E27FC236}">
                    <a16:creationId xmlns:a16="http://schemas.microsoft.com/office/drawing/2014/main" id="{4ED71D37-3E7D-0ED6-3B01-0CCA44B72F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6" name="Freeform 389">
                <a:extLst>
                  <a:ext uri="{FF2B5EF4-FFF2-40B4-BE49-F238E27FC236}">
                    <a16:creationId xmlns:a16="http://schemas.microsoft.com/office/drawing/2014/main" id="{B41BD87F-31A1-5EB5-F846-FEBBA5D20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67" name="Group 390">
                <a:extLst>
                  <a:ext uri="{FF2B5EF4-FFF2-40B4-BE49-F238E27FC236}">
                    <a16:creationId xmlns:a16="http://schemas.microsoft.com/office/drawing/2014/main" id="{F551DA51-3CF7-53DC-299E-644C87B5D6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677" name="Freeform 391">
                  <a:extLst>
                    <a:ext uri="{FF2B5EF4-FFF2-40B4-BE49-F238E27FC236}">
                      <a16:creationId xmlns:a16="http://schemas.microsoft.com/office/drawing/2014/main" id="{F7C24FF0-CA46-D72D-480B-4BC85F7AD4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8" name="Freeform 392">
                  <a:extLst>
                    <a:ext uri="{FF2B5EF4-FFF2-40B4-BE49-F238E27FC236}">
                      <a16:creationId xmlns:a16="http://schemas.microsoft.com/office/drawing/2014/main" id="{40784FE9-AABB-1BFE-D6B3-CA35A27C7B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9" name="Freeform 393">
                  <a:extLst>
                    <a:ext uri="{FF2B5EF4-FFF2-40B4-BE49-F238E27FC236}">
                      <a16:creationId xmlns:a16="http://schemas.microsoft.com/office/drawing/2014/main" id="{33D720A0-7E65-706A-B7BB-0BC6F30E0F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0" name="Freeform 394">
                  <a:extLst>
                    <a:ext uri="{FF2B5EF4-FFF2-40B4-BE49-F238E27FC236}">
                      <a16:creationId xmlns:a16="http://schemas.microsoft.com/office/drawing/2014/main" id="{C8977725-7FF6-F991-8ABC-138898566B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" name="Freeform 395">
                  <a:extLst>
                    <a:ext uri="{FF2B5EF4-FFF2-40B4-BE49-F238E27FC236}">
                      <a16:creationId xmlns:a16="http://schemas.microsoft.com/office/drawing/2014/main" id="{2B3D2CD7-08E0-1CF2-C9C3-387A8926F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" name="Oval 396">
                  <a:extLst>
                    <a:ext uri="{FF2B5EF4-FFF2-40B4-BE49-F238E27FC236}">
                      <a16:creationId xmlns:a16="http://schemas.microsoft.com/office/drawing/2014/main" id="{469A0BAE-8DF4-C55B-03FC-3F0C135154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8" name="Group 397">
                <a:extLst>
                  <a:ext uri="{FF2B5EF4-FFF2-40B4-BE49-F238E27FC236}">
                    <a16:creationId xmlns:a16="http://schemas.microsoft.com/office/drawing/2014/main" id="{F074EA02-8BFB-12B2-5C35-5AC3E9B1AF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671" name="Freeform 670">
                  <a:extLst>
                    <a:ext uri="{FF2B5EF4-FFF2-40B4-BE49-F238E27FC236}">
                      <a16:creationId xmlns:a16="http://schemas.microsoft.com/office/drawing/2014/main" id="{D845583E-116F-B007-F12B-CF013FFD74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" name="Freeform 671">
                  <a:extLst>
                    <a:ext uri="{FF2B5EF4-FFF2-40B4-BE49-F238E27FC236}">
                      <a16:creationId xmlns:a16="http://schemas.microsoft.com/office/drawing/2014/main" id="{2C823645-CA02-80A8-FB78-8E4F61A38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" name="Freeform 672">
                  <a:extLst>
                    <a:ext uri="{FF2B5EF4-FFF2-40B4-BE49-F238E27FC236}">
                      <a16:creationId xmlns:a16="http://schemas.microsoft.com/office/drawing/2014/main" id="{71977E63-B0D0-20B8-AF89-3421328CED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4" name="Freeform 673">
                  <a:extLst>
                    <a:ext uri="{FF2B5EF4-FFF2-40B4-BE49-F238E27FC236}">
                      <a16:creationId xmlns:a16="http://schemas.microsoft.com/office/drawing/2014/main" id="{481FD102-BFF7-7715-08BA-33A374E03E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5" name="Freeform 674">
                  <a:extLst>
                    <a:ext uri="{FF2B5EF4-FFF2-40B4-BE49-F238E27FC236}">
                      <a16:creationId xmlns:a16="http://schemas.microsoft.com/office/drawing/2014/main" id="{33CAAFD5-280E-FE2D-E412-64A3E3FF1C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6" name="Oval 675">
                  <a:extLst>
                    <a:ext uri="{FF2B5EF4-FFF2-40B4-BE49-F238E27FC236}">
                      <a16:creationId xmlns:a16="http://schemas.microsoft.com/office/drawing/2014/main" id="{CCD8E26A-229A-7A4D-453C-7B5FCFC02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69" name="Freeform 404">
                <a:extLst>
                  <a:ext uri="{FF2B5EF4-FFF2-40B4-BE49-F238E27FC236}">
                    <a16:creationId xmlns:a16="http://schemas.microsoft.com/office/drawing/2014/main" id="{22F7FB0C-6A29-815D-D1FE-19FB05B8AB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0" name="Freeform 405">
                <a:extLst>
                  <a:ext uri="{FF2B5EF4-FFF2-40B4-BE49-F238E27FC236}">
                    <a16:creationId xmlns:a16="http://schemas.microsoft.com/office/drawing/2014/main" id="{10FF14BB-F92B-C68D-AC7C-9A0B60ACA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89" name="Group 406">
            <a:extLst>
              <a:ext uri="{FF2B5EF4-FFF2-40B4-BE49-F238E27FC236}">
                <a16:creationId xmlns:a16="http://schemas.microsoft.com/office/drawing/2014/main" id="{21D7D365-B3CB-9634-F7BA-2815B495D0D6}"/>
              </a:ext>
            </a:extLst>
          </p:cNvPr>
          <p:cNvGrpSpPr>
            <a:grpSpLocks/>
          </p:cNvGrpSpPr>
          <p:nvPr/>
        </p:nvGrpSpPr>
        <p:grpSpPr bwMode="auto">
          <a:xfrm>
            <a:off x="6022214" y="3984201"/>
            <a:ext cx="265083" cy="402553"/>
            <a:chOff x="975" y="1071"/>
            <a:chExt cx="1497" cy="1860"/>
          </a:xfrm>
        </p:grpSpPr>
        <p:grpSp>
          <p:nvGrpSpPr>
            <p:cNvPr id="690" name="Group 407">
              <a:extLst>
                <a:ext uri="{FF2B5EF4-FFF2-40B4-BE49-F238E27FC236}">
                  <a16:creationId xmlns:a16="http://schemas.microsoft.com/office/drawing/2014/main" id="{8FFC6A3C-8F30-3257-2DBE-E95CD1CAB3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788" name="Freeform 408">
                <a:extLst>
                  <a:ext uri="{FF2B5EF4-FFF2-40B4-BE49-F238E27FC236}">
                    <a16:creationId xmlns:a16="http://schemas.microsoft.com/office/drawing/2014/main" id="{C0F77ABD-411B-A698-2522-5B0D548DE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9" name="Freeform 409">
                <a:extLst>
                  <a:ext uri="{FF2B5EF4-FFF2-40B4-BE49-F238E27FC236}">
                    <a16:creationId xmlns:a16="http://schemas.microsoft.com/office/drawing/2014/main" id="{4882239D-B148-B697-8558-5A8025BA2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91" name="Group 410">
              <a:extLst>
                <a:ext uri="{FF2B5EF4-FFF2-40B4-BE49-F238E27FC236}">
                  <a16:creationId xmlns:a16="http://schemas.microsoft.com/office/drawing/2014/main" id="{D442B9EF-E36B-2D34-1E40-5240B5BBFC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784" name="Freeform 411">
                <a:extLst>
                  <a:ext uri="{FF2B5EF4-FFF2-40B4-BE49-F238E27FC236}">
                    <a16:creationId xmlns:a16="http://schemas.microsoft.com/office/drawing/2014/main" id="{8CC7C94D-79AD-CBFB-5FBA-092A86EE0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5" name="Freeform 412">
                <a:extLst>
                  <a:ext uri="{FF2B5EF4-FFF2-40B4-BE49-F238E27FC236}">
                    <a16:creationId xmlns:a16="http://schemas.microsoft.com/office/drawing/2014/main" id="{FEF7A682-9AE2-6A79-FACA-6904D0710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6" name="Freeform 413">
                <a:extLst>
                  <a:ext uri="{FF2B5EF4-FFF2-40B4-BE49-F238E27FC236}">
                    <a16:creationId xmlns:a16="http://schemas.microsoft.com/office/drawing/2014/main" id="{2BFA3637-B69C-DF38-163D-7C89772D8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7" name="Freeform 414">
                <a:extLst>
                  <a:ext uri="{FF2B5EF4-FFF2-40B4-BE49-F238E27FC236}">
                    <a16:creationId xmlns:a16="http://schemas.microsoft.com/office/drawing/2014/main" id="{AF5CCF74-E472-4A78-A756-6369D52DC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92" name="Group 415">
              <a:extLst>
                <a:ext uri="{FF2B5EF4-FFF2-40B4-BE49-F238E27FC236}">
                  <a16:creationId xmlns:a16="http://schemas.microsoft.com/office/drawing/2014/main" id="{2D178176-94DA-E509-E687-80797F08B7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693" name="Freeform 416">
                <a:extLst>
                  <a:ext uri="{FF2B5EF4-FFF2-40B4-BE49-F238E27FC236}">
                    <a16:creationId xmlns:a16="http://schemas.microsoft.com/office/drawing/2014/main" id="{BC846FAA-8697-EC33-A53F-36F8B9013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4" name="Freeform 417">
                <a:extLst>
                  <a:ext uri="{FF2B5EF4-FFF2-40B4-BE49-F238E27FC236}">
                    <a16:creationId xmlns:a16="http://schemas.microsoft.com/office/drawing/2014/main" id="{E41E0404-2507-E532-E126-2307EDF43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5" name="Freeform 418">
                <a:extLst>
                  <a:ext uri="{FF2B5EF4-FFF2-40B4-BE49-F238E27FC236}">
                    <a16:creationId xmlns:a16="http://schemas.microsoft.com/office/drawing/2014/main" id="{58CDAE0B-D5F8-49BE-5EF6-D5261C062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6" name="Freeform 419">
                <a:extLst>
                  <a:ext uri="{FF2B5EF4-FFF2-40B4-BE49-F238E27FC236}">
                    <a16:creationId xmlns:a16="http://schemas.microsoft.com/office/drawing/2014/main" id="{9CBABE23-BE8A-6834-764F-DCC9862D3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7" name="Freeform 420">
                <a:extLst>
                  <a:ext uri="{FF2B5EF4-FFF2-40B4-BE49-F238E27FC236}">
                    <a16:creationId xmlns:a16="http://schemas.microsoft.com/office/drawing/2014/main" id="{490920D8-765B-F15C-2DE8-8C7DDE944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8" name="Freeform 421">
                <a:extLst>
                  <a:ext uri="{FF2B5EF4-FFF2-40B4-BE49-F238E27FC236}">
                    <a16:creationId xmlns:a16="http://schemas.microsoft.com/office/drawing/2014/main" id="{58B29FA6-C09D-6738-6003-180C6CAE4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9" name="Freeform 422">
                <a:extLst>
                  <a:ext uri="{FF2B5EF4-FFF2-40B4-BE49-F238E27FC236}">
                    <a16:creationId xmlns:a16="http://schemas.microsoft.com/office/drawing/2014/main" id="{D281BB6E-21D7-86B4-BBAE-7A97920A0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0" name="Freeform 423">
                <a:extLst>
                  <a:ext uri="{FF2B5EF4-FFF2-40B4-BE49-F238E27FC236}">
                    <a16:creationId xmlns:a16="http://schemas.microsoft.com/office/drawing/2014/main" id="{8088BB68-38A2-43CD-C169-FDB4A615DE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1" name="Freeform 424">
                <a:extLst>
                  <a:ext uri="{FF2B5EF4-FFF2-40B4-BE49-F238E27FC236}">
                    <a16:creationId xmlns:a16="http://schemas.microsoft.com/office/drawing/2014/main" id="{9C8E1384-199E-97F6-9331-B3B07AE1E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2" name="Freeform 425">
                <a:extLst>
                  <a:ext uri="{FF2B5EF4-FFF2-40B4-BE49-F238E27FC236}">
                    <a16:creationId xmlns:a16="http://schemas.microsoft.com/office/drawing/2014/main" id="{23783763-B808-AB13-ED60-726F01EF9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3" name="Freeform 426">
                <a:extLst>
                  <a:ext uri="{FF2B5EF4-FFF2-40B4-BE49-F238E27FC236}">
                    <a16:creationId xmlns:a16="http://schemas.microsoft.com/office/drawing/2014/main" id="{D640C7FE-8B6D-3A86-C643-66F73403B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4" name="Freeform 427">
                <a:extLst>
                  <a:ext uri="{FF2B5EF4-FFF2-40B4-BE49-F238E27FC236}">
                    <a16:creationId xmlns:a16="http://schemas.microsoft.com/office/drawing/2014/main" id="{5200C76C-4B2C-EDDD-24DE-E39633D73B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5" name="Freeform 428">
                <a:extLst>
                  <a:ext uri="{FF2B5EF4-FFF2-40B4-BE49-F238E27FC236}">
                    <a16:creationId xmlns:a16="http://schemas.microsoft.com/office/drawing/2014/main" id="{9B8D771D-F480-4A44-F962-CD381EE4F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6" name="Freeform 429">
                <a:extLst>
                  <a:ext uri="{FF2B5EF4-FFF2-40B4-BE49-F238E27FC236}">
                    <a16:creationId xmlns:a16="http://schemas.microsoft.com/office/drawing/2014/main" id="{E6687C89-FAF9-69FD-09E9-F0192B560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7" name="Freeform 430">
                <a:extLst>
                  <a:ext uri="{FF2B5EF4-FFF2-40B4-BE49-F238E27FC236}">
                    <a16:creationId xmlns:a16="http://schemas.microsoft.com/office/drawing/2014/main" id="{8C918FDC-BF9C-FF84-E08E-05CD717D7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8" name="Freeform 431">
                <a:extLst>
                  <a:ext uri="{FF2B5EF4-FFF2-40B4-BE49-F238E27FC236}">
                    <a16:creationId xmlns:a16="http://schemas.microsoft.com/office/drawing/2014/main" id="{4F9F8FE7-DA19-BB19-9D41-CDD7622C9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9" name="Freeform 432">
                <a:extLst>
                  <a:ext uri="{FF2B5EF4-FFF2-40B4-BE49-F238E27FC236}">
                    <a16:creationId xmlns:a16="http://schemas.microsoft.com/office/drawing/2014/main" id="{C4EAFA7C-E69D-3847-A39C-E74CEFE22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0" name="Freeform 433">
                <a:extLst>
                  <a:ext uri="{FF2B5EF4-FFF2-40B4-BE49-F238E27FC236}">
                    <a16:creationId xmlns:a16="http://schemas.microsoft.com/office/drawing/2014/main" id="{A3973270-160C-5E55-7F60-0D1E39FFB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1" name="Freeform 434">
                <a:extLst>
                  <a:ext uri="{FF2B5EF4-FFF2-40B4-BE49-F238E27FC236}">
                    <a16:creationId xmlns:a16="http://schemas.microsoft.com/office/drawing/2014/main" id="{1CD82640-F4A1-5F84-1BF7-7FA9E4748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2" name="Freeform 435">
                <a:extLst>
                  <a:ext uri="{FF2B5EF4-FFF2-40B4-BE49-F238E27FC236}">
                    <a16:creationId xmlns:a16="http://schemas.microsoft.com/office/drawing/2014/main" id="{93274E3D-66B2-BFF4-5482-3A9CFE11C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3" name="Freeform 436">
                <a:extLst>
                  <a:ext uri="{FF2B5EF4-FFF2-40B4-BE49-F238E27FC236}">
                    <a16:creationId xmlns:a16="http://schemas.microsoft.com/office/drawing/2014/main" id="{5F39630C-BE57-9F66-0BAE-BCCEB1B87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4" name="Freeform 437">
                <a:extLst>
                  <a:ext uri="{FF2B5EF4-FFF2-40B4-BE49-F238E27FC236}">
                    <a16:creationId xmlns:a16="http://schemas.microsoft.com/office/drawing/2014/main" id="{043F04C9-F087-CC7E-5C61-A7AB55E5F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5" name="Freeform 438">
                <a:extLst>
                  <a:ext uri="{FF2B5EF4-FFF2-40B4-BE49-F238E27FC236}">
                    <a16:creationId xmlns:a16="http://schemas.microsoft.com/office/drawing/2014/main" id="{B3702652-E0C1-256C-E53A-BBB0E5585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6" name="Freeform 439">
                <a:extLst>
                  <a:ext uri="{FF2B5EF4-FFF2-40B4-BE49-F238E27FC236}">
                    <a16:creationId xmlns:a16="http://schemas.microsoft.com/office/drawing/2014/main" id="{AD055481-1645-CABE-EB70-082D88D03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7" name="Freeform 440">
                <a:extLst>
                  <a:ext uri="{FF2B5EF4-FFF2-40B4-BE49-F238E27FC236}">
                    <a16:creationId xmlns:a16="http://schemas.microsoft.com/office/drawing/2014/main" id="{6DC1D514-219E-7F14-096D-A1E718918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8" name="Freeform 441">
                <a:extLst>
                  <a:ext uri="{FF2B5EF4-FFF2-40B4-BE49-F238E27FC236}">
                    <a16:creationId xmlns:a16="http://schemas.microsoft.com/office/drawing/2014/main" id="{7EAB5220-8E5E-C1AF-0617-2D1987837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9" name="Freeform 442">
                <a:extLst>
                  <a:ext uri="{FF2B5EF4-FFF2-40B4-BE49-F238E27FC236}">
                    <a16:creationId xmlns:a16="http://schemas.microsoft.com/office/drawing/2014/main" id="{17A2ECF3-6ECD-3432-2EC4-C02074FE7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" name="Freeform 443">
                <a:extLst>
                  <a:ext uri="{FF2B5EF4-FFF2-40B4-BE49-F238E27FC236}">
                    <a16:creationId xmlns:a16="http://schemas.microsoft.com/office/drawing/2014/main" id="{F0E84666-7D89-096C-40F0-CD0BF8506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1" name="Freeform 444">
                <a:extLst>
                  <a:ext uri="{FF2B5EF4-FFF2-40B4-BE49-F238E27FC236}">
                    <a16:creationId xmlns:a16="http://schemas.microsoft.com/office/drawing/2014/main" id="{D858455D-48BE-0B85-7764-9A4526B39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2" name="Freeform 445">
                <a:extLst>
                  <a:ext uri="{FF2B5EF4-FFF2-40B4-BE49-F238E27FC236}">
                    <a16:creationId xmlns:a16="http://schemas.microsoft.com/office/drawing/2014/main" id="{59FF18BC-E10B-E8CC-8FD3-CA7C3F3E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3" name="Freeform 446">
                <a:extLst>
                  <a:ext uri="{FF2B5EF4-FFF2-40B4-BE49-F238E27FC236}">
                    <a16:creationId xmlns:a16="http://schemas.microsoft.com/office/drawing/2014/main" id="{80B1F6DF-D3AD-4FBE-FBF3-1DAC38574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4" name="Freeform 447">
                <a:extLst>
                  <a:ext uri="{FF2B5EF4-FFF2-40B4-BE49-F238E27FC236}">
                    <a16:creationId xmlns:a16="http://schemas.microsoft.com/office/drawing/2014/main" id="{19187D30-37D7-D95C-65F9-D3B99DBFC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5" name="Freeform 448">
                <a:extLst>
                  <a:ext uri="{FF2B5EF4-FFF2-40B4-BE49-F238E27FC236}">
                    <a16:creationId xmlns:a16="http://schemas.microsoft.com/office/drawing/2014/main" id="{0AC4FECE-2E8F-7E6A-FB28-FD4BD9DBD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6" name="Freeform 449">
                <a:extLst>
                  <a:ext uri="{FF2B5EF4-FFF2-40B4-BE49-F238E27FC236}">
                    <a16:creationId xmlns:a16="http://schemas.microsoft.com/office/drawing/2014/main" id="{095FE00B-132B-58C1-D266-A94E706A7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7" name="Freeform 450">
                <a:extLst>
                  <a:ext uri="{FF2B5EF4-FFF2-40B4-BE49-F238E27FC236}">
                    <a16:creationId xmlns:a16="http://schemas.microsoft.com/office/drawing/2014/main" id="{17A78B9E-97F4-A0E5-1713-CEB5DE625E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8" name="Freeform 451">
                <a:extLst>
                  <a:ext uri="{FF2B5EF4-FFF2-40B4-BE49-F238E27FC236}">
                    <a16:creationId xmlns:a16="http://schemas.microsoft.com/office/drawing/2014/main" id="{E7EBE029-09C6-F7A4-2B6B-A0503A174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9" name="Freeform 452">
                <a:extLst>
                  <a:ext uri="{FF2B5EF4-FFF2-40B4-BE49-F238E27FC236}">
                    <a16:creationId xmlns:a16="http://schemas.microsoft.com/office/drawing/2014/main" id="{682F7C5F-1331-8EBB-30B7-1AD1814212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0" name="Freeform 453">
                <a:extLst>
                  <a:ext uri="{FF2B5EF4-FFF2-40B4-BE49-F238E27FC236}">
                    <a16:creationId xmlns:a16="http://schemas.microsoft.com/office/drawing/2014/main" id="{322345AA-38E7-8A1D-F450-0F0728206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1" name="Freeform 454">
                <a:extLst>
                  <a:ext uri="{FF2B5EF4-FFF2-40B4-BE49-F238E27FC236}">
                    <a16:creationId xmlns:a16="http://schemas.microsoft.com/office/drawing/2014/main" id="{C0BB4388-876D-A85C-6B43-3A00F0706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2" name="Freeform 455">
                <a:extLst>
                  <a:ext uri="{FF2B5EF4-FFF2-40B4-BE49-F238E27FC236}">
                    <a16:creationId xmlns:a16="http://schemas.microsoft.com/office/drawing/2014/main" id="{4B528223-0A44-0746-5F00-DF8ACF314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3" name="Freeform 456">
                <a:extLst>
                  <a:ext uri="{FF2B5EF4-FFF2-40B4-BE49-F238E27FC236}">
                    <a16:creationId xmlns:a16="http://schemas.microsoft.com/office/drawing/2014/main" id="{FB43ADC7-773C-B878-CA41-329F34B0B3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4" name="Freeform 457">
                <a:extLst>
                  <a:ext uri="{FF2B5EF4-FFF2-40B4-BE49-F238E27FC236}">
                    <a16:creationId xmlns:a16="http://schemas.microsoft.com/office/drawing/2014/main" id="{CF9914FD-EC52-035B-6644-847EAF100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5" name="Freeform 458">
                <a:extLst>
                  <a:ext uri="{FF2B5EF4-FFF2-40B4-BE49-F238E27FC236}">
                    <a16:creationId xmlns:a16="http://schemas.microsoft.com/office/drawing/2014/main" id="{9333B373-48FC-C86F-473F-CCA6919CF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6" name="Freeform 459">
                <a:extLst>
                  <a:ext uri="{FF2B5EF4-FFF2-40B4-BE49-F238E27FC236}">
                    <a16:creationId xmlns:a16="http://schemas.microsoft.com/office/drawing/2014/main" id="{B32D2730-B3C7-317F-F6B0-A6610E145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7" name="Freeform 460">
                <a:extLst>
                  <a:ext uri="{FF2B5EF4-FFF2-40B4-BE49-F238E27FC236}">
                    <a16:creationId xmlns:a16="http://schemas.microsoft.com/office/drawing/2014/main" id="{1621B223-5BF2-EC31-83B4-8E2E4A76B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8" name="Freeform 461">
                <a:extLst>
                  <a:ext uri="{FF2B5EF4-FFF2-40B4-BE49-F238E27FC236}">
                    <a16:creationId xmlns:a16="http://schemas.microsoft.com/office/drawing/2014/main" id="{FA0E198A-D4C3-1E8A-28D4-CE08FE08F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9" name="Freeform 462">
                <a:extLst>
                  <a:ext uri="{FF2B5EF4-FFF2-40B4-BE49-F238E27FC236}">
                    <a16:creationId xmlns:a16="http://schemas.microsoft.com/office/drawing/2014/main" id="{B01142D1-DFBB-6E43-E987-E83D48458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0" name="Freeform 463">
                <a:extLst>
                  <a:ext uri="{FF2B5EF4-FFF2-40B4-BE49-F238E27FC236}">
                    <a16:creationId xmlns:a16="http://schemas.microsoft.com/office/drawing/2014/main" id="{B8FDBA22-53C6-472D-C61D-321EBC55D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1" name="Freeform 464">
                <a:extLst>
                  <a:ext uri="{FF2B5EF4-FFF2-40B4-BE49-F238E27FC236}">
                    <a16:creationId xmlns:a16="http://schemas.microsoft.com/office/drawing/2014/main" id="{0D9FEEE9-943C-2A2D-4A6D-DBB9EB9E8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2" name="Freeform 465">
                <a:extLst>
                  <a:ext uri="{FF2B5EF4-FFF2-40B4-BE49-F238E27FC236}">
                    <a16:creationId xmlns:a16="http://schemas.microsoft.com/office/drawing/2014/main" id="{F7A4B2B7-476D-62F4-D155-6DA01F1DB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3" name="Freeform 466">
                <a:extLst>
                  <a:ext uri="{FF2B5EF4-FFF2-40B4-BE49-F238E27FC236}">
                    <a16:creationId xmlns:a16="http://schemas.microsoft.com/office/drawing/2014/main" id="{08F15F37-C64E-7E14-D24E-BE99159F5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4" name="Freeform 467">
                <a:extLst>
                  <a:ext uri="{FF2B5EF4-FFF2-40B4-BE49-F238E27FC236}">
                    <a16:creationId xmlns:a16="http://schemas.microsoft.com/office/drawing/2014/main" id="{90A86034-FEF4-1B36-1DF8-350A13B93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5" name="Freeform 468">
                <a:extLst>
                  <a:ext uri="{FF2B5EF4-FFF2-40B4-BE49-F238E27FC236}">
                    <a16:creationId xmlns:a16="http://schemas.microsoft.com/office/drawing/2014/main" id="{26090C33-3D37-39C1-E0AD-C10350225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6" name="Freeform 469">
                <a:extLst>
                  <a:ext uri="{FF2B5EF4-FFF2-40B4-BE49-F238E27FC236}">
                    <a16:creationId xmlns:a16="http://schemas.microsoft.com/office/drawing/2014/main" id="{AD2B84C8-6426-99D2-A15D-2219C73CD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7" name="Freeform 470">
                <a:extLst>
                  <a:ext uri="{FF2B5EF4-FFF2-40B4-BE49-F238E27FC236}">
                    <a16:creationId xmlns:a16="http://schemas.microsoft.com/office/drawing/2014/main" id="{973AE1D0-6D72-E9BE-0FA5-A16AFBF7E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8" name="Freeform 471">
                <a:extLst>
                  <a:ext uri="{FF2B5EF4-FFF2-40B4-BE49-F238E27FC236}">
                    <a16:creationId xmlns:a16="http://schemas.microsoft.com/office/drawing/2014/main" id="{33581156-00B8-D804-CD4B-02C52CB7F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9" name="Freeform 472">
                <a:extLst>
                  <a:ext uri="{FF2B5EF4-FFF2-40B4-BE49-F238E27FC236}">
                    <a16:creationId xmlns:a16="http://schemas.microsoft.com/office/drawing/2014/main" id="{77CC6F9A-195B-6B07-2786-28850771E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0" name="Freeform 473">
                <a:extLst>
                  <a:ext uri="{FF2B5EF4-FFF2-40B4-BE49-F238E27FC236}">
                    <a16:creationId xmlns:a16="http://schemas.microsoft.com/office/drawing/2014/main" id="{B1D524AA-2862-ABF0-C28F-9D4703BBA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1" name="Freeform 474">
                <a:extLst>
                  <a:ext uri="{FF2B5EF4-FFF2-40B4-BE49-F238E27FC236}">
                    <a16:creationId xmlns:a16="http://schemas.microsoft.com/office/drawing/2014/main" id="{A642F6CB-237F-B9C9-DD2B-29F53D50C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2" name="Freeform 475">
                <a:extLst>
                  <a:ext uri="{FF2B5EF4-FFF2-40B4-BE49-F238E27FC236}">
                    <a16:creationId xmlns:a16="http://schemas.microsoft.com/office/drawing/2014/main" id="{7AE2296B-C7C7-6943-1E4F-9C432CD05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3" name="Freeform 476">
                <a:extLst>
                  <a:ext uri="{FF2B5EF4-FFF2-40B4-BE49-F238E27FC236}">
                    <a16:creationId xmlns:a16="http://schemas.microsoft.com/office/drawing/2014/main" id="{C12BB6BD-E67D-A603-4508-07C58F2E0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4" name="Freeform 477">
                <a:extLst>
                  <a:ext uri="{FF2B5EF4-FFF2-40B4-BE49-F238E27FC236}">
                    <a16:creationId xmlns:a16="http://schemas.microsoft.com/office/drawing/2014/main" id="{CFE7AE90-20F5-6DD6-9A5A-27C184D8B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5" name="Freeform 478">
                <a:extLst>
                  <a:ext uri="{FF2B5EF4-FFF2-40B4-BE49-F238E27FC236}">
                    <a16:creationId xmlns:a16="http://schemas.microsoft.com/office/drawing/2014/main" id="{702C4267-E4F9-A4DC-D6B0-7CB57D0BB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6" name="Freeform 479">
                <a:extLst>
                  <a:ext uri="{FF2B5EF4-FFF2-40B4-BE49-F238E27FC236}">
                    <a16:creationId xmlns:a16="http://schemas.microsoft.com/office/drawing/2014/main" id="{D4E25E05-7FEF-09B9-D556-AC640FA54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7" name="Freeform 480">
                <a:extLst>
                  <a:ext uri="{FF2B5EF4-FFF2-40B4-BE49-F238E27FC236}">
                    <a16:creationId xmlns:a16="http://schemas.microsoft.com/office/drawing/2014/main" id="{52E400F4-C5CC-D7CB-1DD4-B653F5303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8" name="Freeform 481">
                <a:extLst>
                  <a:ext uri="{FF2B5EF4-FFF2-40B4-BE49-F238E27FC236}">
                    <a16:creationId xmlns:a16="http://schemas.microsoft.com/office/drawing/2014/main" id="{B1763815-9640-EC86-7D3B-0677C8E98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9" name="Freeform 482">
                <a:extLst>
                  <a:ext uri="{FF2B5EF4-FFF2-40B4-BE49-F238E27FC236}">
                    <a16:creationId xmlns:a16="http://schemas.microsoft.com/office/drawing/2014/main" id="{8B56D72C-B8D2-5781-767E-251D6FB9E6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0" name="Freeform 483">
                <a:extLst>
                  <a:ext uri="{FF2B5EF4-FFF2-40B4-BE49-F238E27FC236}">
                    <a16:creationId xmlns:a16="http://schemas.microsoft.com/office/drawing/2014/main" id="{F8F3B358-0D4E-569B-DEA5-357E21B22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1" name="Freeform 484">
                <a:extLst>
                  <a:ext uri="{FF2B5EF4-FFF2-40B4-BE49-F238E27FC236}">
                    <a16:creationId xmlns:a16="http://schemas.microsoft.com/office/drawing/2014/main" id="{9EFE4529-B1FE-23D1-162B-348F223AE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2" name="Freeform 485">
                <a:extLst>
                  <a:ext uri="{FF2B5EF4-FFF2-40B4-BE49-F238E27FC236}">
                    <a16:creationId xmlns:a16="http://schemas.microsoft.com/office/drawing/2014/main" id="{312C722D-D0CC-C6AB-2869-C23FCFEC0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3" name="Freeform 486">
                <a:extLst>
                  <a:ext uri="{FF2B5EF4-FFF2-40B4-BE49-F238E27FC236}">
                    <a16:creationId xmlns:a16="http://schemas.microsoft.com/office/drawing/2014/main" id="{87689924-6562-A344-E40A-0FC3649D6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4" name="Freeform 487">
                <a:extLst>
                  <a:ext uri="{FF2B5EF4-FFF2-40B4-BE49-F238E27FC236}">
                    <a16:creationId xmlns:a16="http://schemas.microsoft.com/office/drawing/2014/main" id="{30E2761E-3CDC-4607-BDE6-5B3E47BA7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5" name="Freeform 488">
                <a:extLst>
                  <a:ext uri="{FF2B5EF4-FFF2-40B4-BE49-F238E27FC236}">
                    <a16:creationId xmlns:a16="http://schemas.microsoft.com/office/drawing/2014/main" id="{2CEC79E4-F60E-5F6B-5DEC-DBBA59C1D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6" name="Freeform 489">
                <a:extLst>
                  <a:ext uri="{FF2B5EF4-FFF2-40B4-BE49-F238E27FC236}">
                    <a16:creationId xmlns:a16="http://schemas.microsoft.com/office/drawing/2014/main" id="{D6AEB7A1-AA97-C82C-E9B9-87839BDCD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7" name="Freeform 490">
                <a:extLst>
                  <a:ext uri="{FF2B5EF4-FFF2-40B4-BE49-F238E27FC236}">
                    <a16:creationId xmlns:a16="http://schemas.microsoft.com/office/drawing/2014/main" id="{C902B2E8-3683-FF25-D91C-154AAB228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68" name="Group 491">
                <a:extLst>
                  <a:ext uri="{FF2B5EF4-FFF2-40B4-BE49-F238E27FC236}">
                    <a16:creationId xmlns:a16="http://schemas.microsoft.com/office/drawing/2014/main" id="{57B50EFC-74C3-F5D6-A10E-3F7DD17608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778" name="Freeform 492">
                  <a:extLst>
                    <a:ext uri="{FF2B5EF4-FFF2-40B4-BE49-F238E27FC236}">
                      <a16:creationId xmlns:a16="http://schemas.microsoft.com/office/drawing/2014/main" id="{E652E8A4-E8D3-AE03-60DB-9DB0CDEEA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9" name="Freeform 493">
                  <a:extLst>
                    <a:ext uri="{FF2B5EF4-FFF2-40B4-BE49-F238E27FC236}">
                      <a16:creationId xmlns:a16="http://schemas.microsoft.com/office/drawing/2014/main" id="{8D92989E-EB0C-5FF0-20E2-A1A0AAEE17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0" name="Freeform 494">
                  <a:extLst>
                    <a:ext uri="{FF2B5EF4-FFF2-40B4-BE49-F238E27FC236}">
                      <a16:creationId xmlns:a16="http://schemas.microsoft.com/office/drawing/2014/main" id="{43771D20-30AA-A8FA-76CA-CA5DF73080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1" name="Freeform 495">
                  <a:extLst>
                    <a:ext uri="{FF2B5EF4-FFF2-40B4-BE49-F238E27FC236}">
                      <a16:creationId xmlns:a16="http://schemas.microsoft.com/office/drawing/2014/main" id="{476F6789-A52D-57D8-EB57-EA98B61A5A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2" name="Freeform 496">
                  <a:extLst>
                    <a:ext uri="{FF2B5EF4-FFF2-40B4-BE49-F238E27FC236}">
                      <a16:creationId xmlns:a16="http://schemas.microsoft.com/office/drawing/2014/main" id="{DA0AC0E2-19EF-414F-91D9-7BAF52F566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3" name="Oval 497">
                  <a:extLst>
                    <a:ext uri="{FF2B5EF4-FFF2-40B4-BE49-F238E27FC236}">
                      <a16:creationId xmlns:a16="http://schemas.microsoft.com/office/drawing/2014/main" id="{E67C8283-B832-4317-12EE-8A8641529A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69" name="Group 498">
                <a:extLst>
                  <a:ext uri="{FF2B5EF4-FFF2-40B4-BE49-F238E27FC236}">
                    <a16:creationId xmlns:a16="http://schemas.microsoft.com/office/drawing/2014/main" id="{A8BF84F2-ED00-8F4A-AAB5-6198C71B9A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772" name="Freeform 771">
                  <a:extLst>
                    <a:ext uri="{FF2B5EF4-FFF2-40B4-BE49-F238E27FC236}">
                      <a16:creationId xmlns:a16="http://schemas.microsoft.com/office/drawing/2014/main" id="{2A20F50F-CAF5-7030-7195-C21DD3CE41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3" name="Freeform 772">
                  <a:extLst>
                    <a:ext uri="{FF2B5EF4-FFF2-40B4-BE49-F238E27FC236}">
                      <a16:creationId xmlns:a16="http://schemas.microsoft.com/office/drawing/2014/main" id="{7E71DA1D-68E5-B621-13D6-79F2AD2E2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4" name="Freeform 773">
                  <a:extLst>
                    <a:ext uri="{FF2B5EF4-FFF2-40B4-BE49-F238E27FC236}">
                      <a16:creationId xmlns:a16="http://schemas.microsoft.com/office/drawing/2014/main" id="{AEC53E50-4007-D77F-12A8-CD569AACC1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5" name="Freeform 774">
                  <a:extLst>
                    <a:ext uri="{FF2B5EF4-FFF2-40B4-BE49-F238E27FC236}">
                      <a16:creationId xmlns:a16="http://schemas.microsoft.com/office/drawing/2014/main" id="{A6A4840F-7F04-7808-B2F7-EC15B5B4EB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6" name="Freeform 775">
                  <a:extLst>
                    <a:ext uri="{FF2B5EF4-FFF2-40B4-BE49-F238E27FC236}">
                      <a16:creationId xmlns:a16="http://schemas.microsoft.com/office/drawing/2014/main" id="{D565AB40-D177-917C-12DA-CE1EAD464D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7" name="Oval 776">
                  <a:extLst>
                    <a:ext uri="{FF2B5EF4-FFF2-40B4-BE49-F238E27FC236}">
                      <a16:creationId xmlns:a16="http://schemas.microsoft.com/office/drawing/2014/main" id="{4FFD6DCC-D273-D479-15B1-8DB6830B05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70" name="Freeform 505">
                <a:extLst>
                  <a:ext uri="{FF2B5EF4-FFF2-40B4-BE49-F238E27FC236}">
                    <a16:creationId xmlns:a16="http://schemas.microsoft.com/office/drawing/2014/main" id="{5E5F9A37-73C2-4657-1B1B-21B172CB2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1" name="Freeform 506">
                <a:extLst>
                  <a:ext uri="{FF2B5EF4-FFF2-40B4-BE49-F238E27FC236}">
                    <a16:creationId xmlns:a16="http://schemas.microsoft.com/office/drawing/2014/main" id="{FDFCD51A-A76F-251F-FC1A-3A3726315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90" name="Group 911">
            <a:extLst>
              <a:ext uri="{FF2B5EF4-FFF2-40B4-BE49-F238E27FC236}">
                <a16:creationId xmlns:a16="http://schemas.microsoft.com/office/drawing/2014/main" id="{8D1E1BCF-EE9A-142E-C4C6-35F88C54280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183262" y="4956007"/>
            <a:ext cx="417069" cy="694318"/>
            <a:chOff x="975" y="1071"/>
            <a:chExt cx="1497" cy="1860"/>
          </a:xfrm>
        </p:grpSpPr>
        <p:grpSp>
          <p:nvGrpSpPr>
            <p:cNvPr id="791" name="Group 912">
              <a:extLst>
                <a:ext uri="{FF2B5EF4-FFF2-40B4-BE49-F238E27FC236}">
                  <a16:creationId xmlns:a16="http://schemas.microsoft.com/office/drawing/2014/main" id="{05FBBCCB-5BC9-E2B5-EEA0-FD92042C00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889" name="Freeform 913">
                <a:extLst>
                  <a:ext uri="{FF2B5EF4-FFF2-40B4-BE49-F238E27FC236}">
                    <a16:creationId xmlns:a16="http://schemas.microsoft.com/office/drawing/2014/main" id="{5D9FCA06-7A92-A248-34C7-648E191D8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0" name="Freeform 914">
                <a:extLst>
                  <a:ext uri="{FF2B5EF4-FFF2-40B4-BE49-F238E27FC236}">
                    <a16:creationId xmlns:a16="http://schemas.microsoft.com/office/drawing/2014/main" id="{E9BE1585-E58C-59F0-0193-38F648F8F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92" name="Group 915">
              <a:extLst>
                <a:ext uri="{FF2B5EF4-FFF2-40B4-BE49-F238E27FC236}">
                  <a16:creationId xmlns:a16="http://schemas.microsoft.com/office/drawing/2014/main" id="{96EEEEE0-65B5-D37F-9A76-2DFBD4C274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885" name="Freeform 916">
                <a:extLst>
                  <a:ext uri="{FF2B5EF4-FFF2-40B4-BE49-F238E27FC236}">
                    <a16:creationId xmlns:a16="http://schemas.microsoft.com/office/drawing/2014/main" id="{56E06C4D-7BB8-0963-CF5B-F77511386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6" name="Freeform 917">
                <a:extLst>
                  <a:ext uri="{FF2B5EF4-FFF2-40B4-BE49-F238E27FC236}">
                    <a16:creationId xmlns:a16="http://schemas.microsoft.com/office/drawing/2014/main" id="{6A8339CA-A377-9120-10CE-E8DAC9AE6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7" name="Freeform 918">
                <a:extLst>
                  <a:ext uri="{FF2B5EF4-FFF2-40B4-BE49-F238E27FC236}">
                    <a16:creationId xmlns:a16="http://schemas.microsoft.com/office/drawing/2014/main" id="{0872B747-F6CA-5415-91D8-4656D7D3F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8" name="Freeform 919">
                <a:extLst>
                  <a:ext uri="{FF2B5EF4-FFF2-40B4-BE49-F238E27FC236}">
                    <a16:creationId xmlns:a16="http://schemas.microsoft.com/office/drawing/2014/main" id="{943240A3-5ED5-6179-72C9-CD9896B73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93" name="Group 920">
              <a:extLst>
                <a:ext uri="{FF2B5EF4-FFF2-40B4-BE49-F238E27FC236}">
                  <a16:creationId xmlns:a16="http://schemas.microsoft.com/office/drawing/2014/main" id="{64390E65-1C57-A887-9F90-13BE3D8B92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794" name="Freeform 921">
                <a:extLst>
                  <a:ext uri="{FF2B5EF4-FFF2-40B4-BE49-F238E27FC236}">
                    <a16:creationId xmlns:a16="http://schemas.microsoft.com/office/drawing/2014/main" id="{3FA818A1-7B49-86F9-0F2A-C18411B0E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5" name="Freeform 922">
                <a:extLst>
                  <a:ext uri="{FF2B5EF4-FFF2-40B4-BE49-F238E27FC236}">
                    <a16:creationId xmlns:a16="http://schemas.microsoft.com/office/drawing/2014/main" id="{D0C8E29E-B29A-925D-7DCB-0D9DCD9D5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6" name="Freeform 923">
                <a:extLst>
                  <a:ext uri="{FF2B5EF4-FFF2-40B4-BE49-F238E27FC236}">
                    <a16:creationId xmlns:a16="http://schemas.microsoft.com/office/drawing/2014/main" id="{3EB336FD-4BA9-09A9-372F-937391EB1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7" name="Freeform 924">
                <a:extLst>
                  <a:ext uri="{FF2B5EF4-FFF2-40B4-BE49-F238E27FC236}">
                    <a16:creationId xmlns:a16="http://schemas.microsoft.com/office/drawing/2014/main" id="{01DF1E71-8F7B-3ECD-0185-9054D6B39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8" name="Freeform 925">
                <a:extLst>
                  <a:ext uri="{FF2B5EF4-FFF2-40B4-BE49-F238E27FC236}">
                    <a16:creationId xmlns:a16="http://schemas.microsoft.com/office/drawing/2014/main" id="{F957CC7D-71CB-0716-5F26-FF45B260BB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9" name="Freeform 926">
                <a:extLst>
                  <a:ext uri="{FF2B5EF4-FFF2-40B4-BE49-F238E27FC236}">
                    <a16:creationId xmlns:a16="http://schemas.microsoft.com/office/drawing/2014/main" id="{FACB6D7D-B4BA-FB05-0F5A-C787D5FE3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0" name="Freeform 927">
                <a:extLst>
                  <a:ext uri="{FF2B5EF4-FFF2-40B4-BE49-F238E27FC236}">
                    <a16:creationId xmlns:a16="http://schemas.microsoft.com/office/drawing/2014/main" id="{34FCC9D8-B617-CB4A-FF81-846092D50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1" name="Freeform 928">
                <a:extLst>
                  <a:ext uri="{FF2B5EF4-FFF2-40B4-BE49-F238E27FC236}">
                    <a16:creationId xmlns:a16="http://schemas.microsoft.com/office/drawing/2014/main" id="{C6D349C2-77E6-F414-DF04-A2EA0ED74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2" name="Freeform 929">
                <a:extLst>
                  <a:ext uri="{FF2B5EF4-FFF2-40B4-BE49-F238E27FC236}">
                    <a16:creationId xmlns:a16="http://schemas.microsoft.com/office/drawing/2014/main" id="{70E875DC-D246-77C4-AB24-08236BA74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3" name="Freeform 930">
                <a:extLst>
                  <a:ext uri="{FF2B5EF4-FFF2-40B4-BE49-F238E27FC236}">
                    <a16:creationId xmlns:a16="http://schemas.microsoft.com/office/drawing/2014/main" id="{4CE6DC1D-9752-3C67-37F5-149FAB1B1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4" name="Freeform 931">
                <a:extLst>
                  <a:ext uri="{FF2B5EF4-FFF2-40B4-BE49-F238E27FC236}">
                    <a16:creationId xmlns:a16="http://schemas.microsoft.com/office/drawing/2014/main" id="{9FBEDB50-341E-7CC0-C571-069014C40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5" name="Freeform 932">
                <a:extLst>
                  <a:ext uri="{FF2B5EF4-FFF2-40B4-BE49-F238E27FC236}">
                    <a16:creationId xmlns:a16="http://schemas.microsoft.com/office/drawing/2014/main" id="{2C789E5C-0228-1C30-21AD-9BB6A78ED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6" name="Freeform 933">
                <a:extLst>
                  <a:ext uri="{FF2B5EF4-FFF2-40B4-BE49-F238E27FC236}">
                    <a16:creationId xmlns:a16="http://schemas.microsoft.com/office/drawing/2014/main" id="{63D4CCEB-F49C-9774-F150-F913424EA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7" name="Freeform 934">
                <a:extLst>
                  <a:ext uri="{FF2B5EF4-FFF2-40B4-BE49-F238E27FC236}">
                    <a16:creationId xmlns:a16="http://schemas.microsoft.com/office/drawing/2014/main" id="{8E7FF135-987B-3F70-6E7C-A20CA2E19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8" name="Freeform 935">
                <a:extLst>
                  <a:ext uri="{FF2B5EF4-FFF2-40B4-BE49-F238E27FC236}">
                    <a16:creationId xmlns:a16="http://schemas.microsoft.com/office/drawing/2014/main" id="{1EB5CCF2-B2F4-097D-FFB1-ED7868912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9" name="Freeform 936">
                <a:extLst>
                  <a:ext uri="{FF2B5EF4-FFF2-40B4-BE49-F238E27FC236}">
                    <a16:creationId xmlns:a16="http://schemas.microsoft.com/office/drawing/2014/main" id="{E7320D3E-8919-65BB-9253-C0EC5EE4C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0" name="Freeform 937">
                <a:extLst>
                  <a:ext uri="{FF2B5EF4-FFF2-40B4-BE49-F238E27FC236}">
                    <a16:creationId xmlns:a16="http://schemas.microsoft.com/office/drawing/2014/main" id="{29A9001E-21BB-C3EA-A622-1059252DB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1" name="Freeform 938">
                <a:extLst>
                  <a:ext uri="{FF2B5EF4-FFF2-40B4-BE49-F238E27FC236}">
                    <a16:creationId xmlns:a16="http://schemas.microsoft.com/office/drawing/2014/main" id="{797B1C12-6248-6A27-A9CB-D3E1BFE27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2" name="Freeform 939">
                <a:extLst>
                  <a:ext uri="{FF2B5EF4-FFF2-40B4-BE49-F238E27FC236}">
                    <a16:creationId xmlns:a16="http://schemas.microsoft.com/office/drawing/2014/main" id="{69223629-ED62-CB05-24D0-C9B2AA7E2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3" name="Freeform 940">
                <a:extLst>
                  <a:ext uri="{FF2B5EF4-FFF2-40B4-BE49-F238E27FC236}">
                    <a16:creationId xmlns:a16="http://schemas.microsoft.com/office/drawing/2014/main" id="{14F2AF02-BD7B-D572-E332-F51775E36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4" name="Freeform 941">
                <a:extLst>
                  <a:ext uri="{FF2B5EF4-FFF2-40B4-BE49-F238E27FC236}">
                    <a16:creationId xmlns:a16="http://schemas.microsoft.com/office/drawing/2014/main" id="{83206ADD-78B7-0CCB-FBAB-8D3F6E24C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5" name="Freeform 942">
                <a:extLst>
                  <a:ext uri="{FF2B5EF4-FFF2-40B4-BE49-F238E27FC236}">
                    <a16:creationId xmlns:a16="http://schemas.microsoft.com/office/drawing/2014/main" id="{1111BC52-AB17-5FA2-9E37-4A213F005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6" name="Freeform 943">
                <a:extLst>
                  <a:ext uri="{FF2B5EF4-FFF2-40B4-BE49-F238E27FC236}">
                    <a16:creationId xmlns:a16="http://schemas.microsoft.com/office/drawing/2014/main" id="{96945E2A-1850-A006-F02B-E4BDA4648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7" name="Freeform 944">
                <a:extLst>
                  <a:ext uri="{FF2B5EF4-FFF2-40B4-BE49-F238E27FC236}">
                    <a16:creationId xmlns:a16="http://schemas.microsoft.com/office/drawing/2014/main" id="{4AE3867F-64CA-F0E2-E0CF-10DC0B035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8" name="Freeform 945">
                <a:extLst>
                  <a:ext uri="{FF2B5EF4-FFF2-40B4-BE49-F238E27FC236}">
                    <a16:creationId xmlns:a16="http://schemas.microsoft.com/office/drawing/2014/main" id="{A4B71811-C72C-A8B5-FECF-DFD3458C0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9" name="Freeform 946">
                <a:extLst>
                  <a:ext uri="{FF2B5EF4-FFF2-40B4-BE49-F238E27FC236}">
                    <a16:creationId xmlns:a16="http://schemas.microsoft.com/office/drawing/2014/main" id="{E5C85410-D14D-2636-A25B-2B3A7E093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0" name="Freeform 947">
                <a:extLst>
                  <a:ext uri="{FF2B5EF4-FFF2-40B4-BE49-F238E27FC236}">
                    <a16:creationId xmlns:a16="http://schemas.microsoft.com/office/drawing/2014/main" id="{E1394AB7-362D-8DE6-0EBC-130637B32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1" name="Freeform 948">
                <a:extLst>
                  <a:ext uri="{FF2B5EF4-FFF2-40B4-BE49-F238E27FC236}">
                    <a16:creationId xmlns:a16="http://schemas.microsoft.com/office/drawing/2014/main" id="{EBBDC253-4EC2-7828-9FD0-ED37324AF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" name="Freeform 949">
                <a:extLst>
                  <a:ext uri="{FF2B5EF4-FFF2-40B4-BE49-F238E27FC236}">
                    <a16:creationId xmlns:a16="http://schemas.microsoft.com/office/drawing/2014/main" id="{CE2C190F-3746-7497-7E01-B64AA21FE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" name="Freeform 950">
                <a:extLst>
                  <a:ext uri="{FF2B5EF4-FFF2-40B4-BE49-F238E27FC236}">
                    <a16:creationId xmlns:a16="http://schemas.microsoft.com/office/drawing/2014/main" id="{A00121B5-D003-3EB8-E581-900AE7023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" name="Freeform 951">
                <a:extLst>
                  <a:ext uri="{FF2B5EF4-FFF2-40B4-BE49-F238E27FC236}">
                    <a16:creationId xmlns:a16="http://schemas.microsoft.com/office/drawing/2014/main" id="{13E0A305-4E39-A774-F76F-6E0392A069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" name="Freeform 952">
                <a:extLst>
                  <a:ext uri="{FF2B5EF4-FFF2-40B4-BE49-F238E27FC236}">
                    <a16:creationId xmlns:a16="http://schemas.microsoft.com/office/drawing/2014/main" id="{07172BEA-DFB8-1D79-5EFF-26DA747715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" name="Freeform 953">
                <a:extLst>
                  <a:ext uri="{FF2B5EF4-FFF2-40B4-BE49-F238E27FC236}">
                    <a16:creationId xmlns:a16="http://schemas.microsoft.com/office/drawing/2014/main" id="{49BFD842-C23C-21BC-15B3-799AEB250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7" name="Freeform 954">
                <a:extLst>
                  <a:ext uri="{FF2B5EF4-FFF2-40B4-BE49-F238E27FC236}">
                    <a16:creationId xmlns:a16="http://schemas.microsoft.com/office/drawing/2014/main" id="{CE5DCCF6-FDE6-0F93-B1A0-EAC1D510E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8" name="Freeform 955">
                <a:extLst>
                  <a:ext uri="{FF2B5EF4-FFF2-40B4-BE49-F238E27FC236}">
                    <a16:creationId xmlns:a16="http://schemas.microsoft.com/office/drawing/2014/main" id="{720962DB-8E08-4C6A-DE1A-F7710B70A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9" name="Freeform 956">
                <a:extLst>
                  <a:ext uri="{FF2B5EF4-FFF2-40B4-BE49-F238E27FC236}">
                    <a16:creationId xmlns:a16="http://schemas.microsoft.com/office/drawing/2014/main" id="{8BA8A6E4-A95D-523B-E641-81073EF4C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0" name="Freeform 957">
                <a:extLst>
                  <a:ext uri="{FF2B5EF4-FFF2-40B4-BE49-F238E27FC236}">
                    <a16:creationId xmlns:a16="http://schemas.microsoft.com/office/drawing/2014/main" id="{9A76E81D-DA92-D657-1B79-F0969B8C2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1" name="Freeform 958">
                <a:extLst>
                  <a:ext uri="{FF2B5EF4-FFF2-40B4-BE49-F238E27FC236}">
                    <a16:creationId xmlns:a16="http://schemas.microsoft.com/office/drawing/2014/main" id="{3FEF2C57-9862-F77B-8A02-AF77E5268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2" name="Freeform 959">
                <a:extLst>
                  <a:ext uri="{FF2B5EF4-FFF2-40B4-BE49-F238E27FC236}">
                    <a16:creationId xmlns:a16="http://schemas.microsoft.com/office/drawing/2014/main" id="{92E726FB-4383-17CB-11E2-F6F7B72AA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" name="Freeform 960">
                <a:extLst>
                  <a:ext uri="{FF2B5EF4-FFF2-40B4-BE49-F238E27FC236}">
                    <a16:creationId xmlns:a16="http://schemas.microsoft.com/office/drawing/2014/main" id="{9E04F9CE-67DA-0F24-A2C0-8CBF33311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" name="Freeform 961">
                <a:extLst>
                  <a:ext uri="{FF2B5EF4-FFF2-40B4-BE49-F238E27FC236}">
                    <a16:creationId xmlns:a16="http://schemas.microsoft.com/office/drawing/2014/main" id="{0E446841-EC00-C266-CF61-3108171C9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" name="Freeform 962">
                <a:extLst>
                  <a:ext uri="{FF2B5EF4-FFF2-40B4-BE49-F238E27FC236}">
                    <a16:creationId xmlns:a16="http://schemas.microsoft.com/office/drawing/2014/main" id="{92D44923-7643-1038-44F3-08275C685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6" name="Freeform 963">
                <a:extLst>
                  <a:ext uri="{FF2B5EF4-FFF2-40B4-BE49-F238E27FC236}">
                    <a16:creationId xmlns:a16="http://schemas.microsoft.com/office/drawing/2014/main" id="{EE734E53-4285-DF36-33B1-4F5011CE7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7" name="Freeform 964">
                <a:extLst>
                  <a:ext uri="{FF2B5EF4-FFF2-40B4-BE49-F238E27FC236}">
                    <a16:creationId xmlns:a16="http://schemas.microsoft.com/office/drawing/2014/main" id="{4B075F5E-B692-F79A-2434-BAE4F0790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8" name="Freeform 965">
                <a:extLst>
                  <a:ext uri="{FF2B5EF4-FFF2-40B4-BE49-F238E27FC236}">
                    <a16:creationId xmlns:a16="http://schemas.microsoft.com/office/drawing/2014/main" id="{27B324A4-CAC0-CE01-5556-804BFF1647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9" name="Freeform 966">
                <a:extLst>
                  <a:ext uri="{FF2B5EF4-FFF2-40B4-BE49-F238E27FC236}">
                    <a16:creationId xmlns:a16="http://schemas.microsoft.com/office/drawing/2014/main" id="{E81B1272-6670-9FBD-2E8D-B9478CC021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0" name="Freeform 967">
                <a:extLst>
                  <a:ext uri="{FF2B5EF4-FFF2-40B4-BE49-F238E27FC236}">
                    <a16:creationId xmlns:a16="http://schemas.microsoft.com/office/drawing/2014/main" id="{820495A3-D9F8-0C7F-3C19-BF6F0FDC5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1" name="Freeform 968">
                <a:extLst>
                  <a:ext uri="{FF2B5EF4-FFF2-40B4-BE49-F238E27FC236}">
                    <a16:creationId xmlns:a16="http://schemas.microsoft.com/office/drawing/2014/main" id="{5CA85EB4-BB61-501B-8091-3DD35B9F59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2" name="Freeform 969">
                <a:extLst>
                  <a:ext uri="{FF2B5EF4-FFF2-40B4-BE49-F238E27FC236}">
                    <a16:creationId xmlns:a16="http://schemas.microsoft.com/office/drawing/2014/main" id="{74EC8921-9041-2C8E-AB96-4480133F9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3" name="Freeform 970">
                <a:extLst>
                  <a:ext uri="{FF2B5EF4-FFF2-40B4-BE49-F238E27FC236}">
                    <a16:creationId xmlns:a16="http://schemas.microsoft.com/office/drawing/2014/main" id="{8A48D103-876E-40F6-0E96-6AD2EF5227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4" name="Freeform 971">
                <a:extLst>
                  <a:ext uri="{FF2B5EF4-FFF2-40B4-BE49-F238E27FC236}">
                    <a16:creationId xmlns:a16="http://schemas.microsoft.com/office/drawing/2014/main" id="{41D4F54B-33EE-6348-7973-B9BA614AA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5" name="Freeform 972">
                <a:extLst>
                  <a:ext uri="{FF2B5EF4-FFF2-40B4-BE49-F238E27FC236}">
                    <a16:creationId xmlns:a16="http://schemas.microsoft.com/office/drawing/2014/main" id="{441BCC9A-9D59-9E22-CB19-1FFDDEA26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6" name="Freeform 973">
                <a:extLst>
                  <a:ext uri="{FF2B5EF4-FFF2-40B4-BE49-F238E27FC236}">
                    <a16:creationId xmlns:a16="http://schemas.microsoft.com/office/drawing/2014/main" id="{2B591C6D-E868-1B6B-7A24-3340D5635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7" name="Freeform 974">
                <a:extLst>
                  <a:ext uri="{FF2B5EF4-FFF2-40B4-BE49-F238E27FC236}">
                    <a16:creationId xmlns:a16="http://schemas.microsoft.com/office/drawing/2014/main" id="{BB8E505D-6DD8-5B9E-5AA1-672B1CAD1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8" name="Freeform 975">
                <a:extLst>
                  <a:ext uri="{FF2B5EF4-FFF2-40B4-BE49-F238E27FC236}">
                    <a16:creationId xmlns:a16="http://schemas.microsoft.com/office/drawing/2014/main" id="{60CFEAF5-C047-43A0-F1ED-8DEB00355B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9" name="Freeform 976">
                <a:extLst>
                  <a:ext uri="{FF2B5EF4-FFF2-40B4-BE49-F238E27FC236}">
                    <a16:creationId xmlns:a16="http://schemas.microsoft.com/office/drawing/2014/main" id="{86D00EC2-2A0C-F7AD-FE8B-2E764998E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0" name="Freeform 977">
                <a:extLst>
                  <a:ext uri="{FF2B5EF4-FFF2-40B4-BE49-F238E27FC236}">
                    <a16:creationId xmlns:a16="http://schemas.microsoft.com/office/drawing/2014/main" id="{3BFB0A3D-4D18-C76D-6930-E475ABCA1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1" name="Freeform 978">
                <a:extLst>
                  <a:ext uri="{FF2B5EF4-FFF2-40B4-BE49-F238E27FC236}">
                    <a16:creationId xmlns:a16="http://schemas.microsoft.com/office/drawing/2014/main" id="{1AD43E18-9595-39E6-3B73-84AEBB47D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2" name="Freeform 979">
                <a:extLst>
                  <a:ext uri="{FF2B5EF4-FFF2-40B4-BE49-F238E27FC236}">
                    <a16:creationId xmlns:a16="http://schemas.microsoft.com/office/drawing/2014/main" id="{47F0E2AC-C670-21E0-EB2B-393AC7BB0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3" name="Freeform 980">
                <a:extLst>
                  <a:ext uri="{FF2B5EF4-FFF2-40B4-BE49-F238E27FC236}">
                    <a16:creationId xmlns:a16="http://schemas.microsoft.com/office/drawing/2014/main" id="{137C3154-251E-801D-9775-D4D644652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4" name="Freeform 981">
                <a:extLst>
                  <a:ext uri="{FF2B5EF4-FFF2-40B4-BE49-F238E27FC236}">
                    <a16:creationId xmlns:a16="http://schemas.microsoft.com/office/drawing/2014/main" id="{FB024651-137F-A94F-C3AC-FBA6203216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5" name="Freeform 982">
                <a:extLst>
                  <a:ext uri="{FF2B5EF4-FFF2-40B4-BE49-F238E27FC236}">
                    <a16:creationId xmlns:a16="http://schemas.microsoft.com/office/drawing/2014/main" id="{580C8956-D49D-700F-4654-81955A58C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6" name="Freeform 983">
                <a:extLst>
                  <a:ext uri="{FF2B5EF4-FFF2-40B4-BE49-F238E27FC236}">
                    <a16:creationId xmlns:a16="http://schemas.microsoft.com/office/drawing/2014/main" id="{DC504FC5-2347-FCF5-E193-E3218FC8A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7" name="Freeform 984">
                <a:extLst>
                  <a:ext uri="{FF2B5EF4-FFF2-40B4-BE49-F238E27FC236}">
                    <a16:creationId xmlns:a16="http://schemas.microsoft.com/office/drawing/2014/main" id="{46BB2B15-CEA6-5F85-8DE7-1CECDCB55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8" name="Freeform 985">
                <a:extLst>
                  <a:ext uri="{FF2B5EF4-FFF2-40B4-BE49-F238E27FC236}">
                    <a16:creationId xmlns:a16="http://schemas.microsoft.com/office/drawing/2014/main" id="{843F2303-E4D9-FD9F-56E9-17F211710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9" name="Freeform 986">
                <a:extLst>
                  <a:ext uri="{FF2B5EF4-FFF2-40B4-BE49-F238E27FC236}">
                    <a16:creationId xmlns:a16="http://schemas.microsoft.com/office/drawing/2014/main" id="{A6ED16BE-FB30-A3BC-7372-A3557B70E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0" name="Freeform 987">
                <a:extLst>
                  <a:ext uri="{FF2B5EF4-FFF2-40B4-BE49-F238E27FC236}">
                    <a16:creationId xmlns:a16="http://schemas.microsoft.com/office/drawing/2014/main" id="{4A65AEAC-1C8C-1C4B-9209-48568213C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1" name="Freeform 988">
                <a:extLst>
                  <a:ext uri="{FF2B5EF4-FFF2-40B4-BE49-F238E27FC236}">
                    <a16:creationId xmlns:a16="http://schemas.microsoft.com/office/drawing/2014/main" id="{FAC6D27F-7671-6F85-7CB3-0026D9940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2" name="Freeform 989">
                <a:extLst>
                  <a:ext uri="{FF2B5EF4-FFF2-40B4-BE49-F238E27FC236}">
                    <a16:creationId xmlns:a16="http://schemas.microsoft.com/office/drawing/2014/main" id="{3F306E4D-E4D7-D3D2-D62D-45B5B3ABE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3" name="Freeform 990">
                <a:extLst>
                  <a:ext uri="{FF2B5EF4-FFF2-40B4-BE49-F238E27FC236}">
                    <a16:creationId xmlns:a16="http://schemas.microsoft.com/office/drawing/2014/main" id="{E0D16EF2-0BBF-D924-BD08-9F6AEE734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4" name="Freeform 991">
                <a:extLst>
                  <a:ext uri="{FF2B5EF4-FFF2-40B4-BE49-F238E27FC236}">
                    <a16:creationId xmlns:a16="http://schemas.microsoft.com/office/drawing/2014/main" id="{22877ADD-3A93-DD0D-AD64-2EAC4B37E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5" name="Freeform 992">
                <a:extLst>
                  <a:ext uri="{FF2B5EF4-FFF2-40B4-BE49-F238E27FC236}">
                    <a16:creationId xmlns:a16="http://schemas.microsoft.com/office/drawing/2014/main" id="{E69AA7D2-EA1C-1439-6795-BD89E7286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6" name="Freeform 993">
                <a:extLst>
                  <a:ext uri="{FF2B5EF4-FFF2-40B4-BE49-F238E27FC236}">
                    <a16:creationId xmlns:a16="http://schemas.microsoft.com/office/drawing/2014/main" id="{3EECF4F7-769E-8A0E-79EA-5A496817A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7" name="Freeform 994">
                <a:extLst>
                  <a:ext uri="{FF2B5EF4-FFF2-40B4-BE49-F238E27FC236}">
                    <a16:creationId xmlns:a16="http://schemas.microsoft.com/office/drawing/2014/main" id="{EF4C54AA-D584-BE9F-62B8-29E3C339B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8" name="Freeform 995">
                <a:extLst>
                  <a:ext uri="{FF2B5EF4-FFF2-40B4-BE49-F238E27FC236}">
                    <a16:creationId xmlns:a16="http://schemas.microsoft.com/office/drawing/2014/main" id="{0CFD7A3E-FDB3-7434-95F2-8DCF6523A9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69" name="Group 996">
                <a:extLst>
                  <a:ext uri="{FF2B5EF4-FFF2-40B4-BE49-F238E27FC236}">
                    <a16:creationId xmlns:a16="http://schemas.microsoft.com/office/drawing/2014/main" id="{AABAF82F-85B4-0B98-4572-B9F12CB545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879" name="Freeform 997">
                  <a:extLst>
                    <a:ext uri="{FF2B5EF4-FFF2-40B4-BE49-F238E27FC236}">
                      <a16:creationId xmlns:a16="http://schemas.microsoft.com/office/drawing/2014/main" id="{D0263DB8-0DB3-FF81-EA33-01B194EC27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0" name="Freeform 998">
                  <a:extLst>
                    <a:ext uri="{FF2B5EF4-FFF2-40B4-BE49-F238E27FC236}">
                      <a16:creationId xmlns:a16="http://schemas.microsoft.com/office/drawing/2014/main" id="{1EFDCB57-5C68-9F93-1D9E-3AB88BFDD5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1" name="Freeform 999">
                  <a:extLst>
                    <a:ext uri="{FF2B5EF4-FFF2-40B4-BE49-F238E27FC236}">
                      <a16:creationId xmlns:a16="http://schemas.microsoft.com/office/drawing/2014/main" id="{829F683D-0F71-7A58-A864-BFD743EC0C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2" name="Freeform 1000">
                  <a:extLst>
                    <a:ext uri="{FF2B5EF4-FFF2-40B4-BE49-F238E27FC236}">
                      <a16:creationId xmlns:a16="http://schemas.microsoft.com/office/drawing/2014/main" id="{232BB1E0-D6C5-9068-C659-D308B66853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3" name="Freeform 1001">
                  <a:extLst>
                    <a:ext uri="{FF2B5EF4-FFF2-40B4-BE49-F238E27FC236}">
                      <a16:creationId xmlns:a16="http://schemas.microsoft.com/office/drawing/2014/main" id="{A7D02CA7-D4A4-949E-C7E7-048AD3ED16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4" name="Oval 1002">
                  <a:extLst>
                    <a:ext uri="{FF2B5EF4-FFF2-40B4-BE49-F238E27FC236}">
                      <a16:creationId xmlns:a16="http://schemas.microsoft.com/office/drawing/2014/main" id="{D9256B5E-0E50-6DD5-BDF3-CB0359F264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70" name="Group 1003">
                <a:extLst>
                  <a:ext uri="{FF2B5EF4-FFF2-40B4-BE49-F238E27FC236}">
                    <a16:creationId xmlns:a16="http://schemas.microsoft.com/office/drawing/2014/main" id="{6A31AE50-DC96-39DF-2BD9-8511DC667E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873" name="Freeform 1004">
                  <a:extLst>
                    <a:ext uri="{FF2B5EF4-FFF2-40B4-BE49-F238E27FC236}">
                      <a16:creationId xmlns:a16="http://schemas.microsoft.com/office/drawing/2014/main" id="{1DF74D7E-2BFD-DA12-A310-BBB89627A9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4" name="Freeform 1005">
                  <a:extLst>
                    <a:ext uri="{FF2B5EF4-FFF2-40B4-BE49-F238E27FC236}">
                      <a16:creationId xmlns:a16="http://schemas.microsoft.com/office/drawing/2014/main" id="{79F52A48-9A8C-E32F-1A24-B013D89F2D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5" name="Freeform 1006">
                  <a:extLst>
                    <a:ext uri="{FF2B5EF4-FFF2-40B4-BE49-F238E27FC236}">
                      <a16:creationId xmlns:a16="http://schemas.microsoft.com/office/drawing/2014/main" id="{6EAE6A25-9772-8F8D-E273-B95D2F6F64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6" name="Freeform 1007">
                  <a:extLst>
                    <a:ext uri="{FF2B5EF4-FFF2-40B4-BE49-F238E27FC236}">
                      <a16:creationId xmlns:a16="http://schemas.microsoft.com/office/drawing/2014/main" id="{04BA7143-B23B-E0A9-6256-5816B6749A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7" name="Freeform 1008">
                  <a:extLst>
                    <a:ext uri="{FF2B5EF4-FFF2-40B4-BE49-F238E27FC236}">
                      <a16:creationId xmlns:a16="http://schemas.microsoft.com/office/drawing/2014/main" id="{74D8593D-FD62-B429-94AE-50D65EFF05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8" name="Oval 1009">
                  <a:extLst>
                    <a:ext uri="{FF2B5EF4-FFF2-40B4-BE49-F238E27FC236}">
                      <a16:creationId xmlns:a16="http://schemas.microsoft.com/office/drawing/2014/main" id="{16B71131-EF8E-213C-471D-1FDA95F0DD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71" name="Freeform 1010">
                <a:extLst>
                  <a:ext uri="{FF2B5EF4-FFF2-40B4-BE49-F238E27FC236}">
                    <a16:creationId xmlns:a16="http://schemas.microsoft.com/office/drawing/2014/main" id="{C9BF6C5C-F0C8-20FE-6E94-3C98CE0D3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2" name="Freeform 1011">
                <a:extLst>
                  <a:ext uri="{FF2B5EF4-FFF2-40B4-BE49-F238E27FC236}">
                    <a16:creationId xmlns:a16="http://schemas.microsoft.com/office/drawing/2014/main" id="{FB2A74D2-7C96-820F-685A-44083E4CA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91" name="Group 1113">
            <a:extLst>
              <a:ext uri="{FF2B5EF4-FFF2-40B4-BE49-F238E27FC236}">
                <a16:creationId xmlns:a16="http://schemas.microsoft.com/office/drawing/2014/main" id="{2A33AD9E-9F46-EBA0-CD20-5990F13836CF}"/>
              </a:ext>
            </a:extLst>
          </p:cNvPr>
          <p:cNvGrpSpPr>
            <a:grpSpLocks/>
          </p:cNvGrpSpPr>
          <p:nvPr/>
        </p:nvGrpSpPr>
        <p:grpSpPr bwMode="auto">
          <a:xfrm>
            <a:off x="6362943" y="4428629"/>
            <a:ext cx="485986" cy="694318"/>
            <a:chOff x="975" y="1071"/>
            <a:chExt cx="1497" cy="1860"/>
          </a:xfrm>
        </p:grpSpPr>
        <p:grpSp>
          <p:nvGrpSpPr>
            <p:cNvPr id="892" name="Group 1114">
              <a:extLst>
                <a:ext uri="{FF2B5EF4-FFF2-40B4-BE49-F238E27FC236}">
                  <a16:creationId xmlns:a16="http://schemas.microsoft.com/office/drawing/2014/main" id="{CCF64871-85DE-3BB4-0368-7B8295D2FD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990" name="Freeform 1115">
                <a:extLst>
                  <a:ext uri="{FF2B5EF4-FFF2-40B4-BE49-F238E27FC236}">
                    <a16:creationId xmlns:a16="http://schemas.microsoft.com/office/drawing/2014/main" id="{368D928E-97BE-91F9-EAAE-03A49CDEB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1" name="Freeform 1116">
                <a:extLst>
                  <a:ext uri="{FF2B5EF4-FFF2-40B4-BE49-F238E27FC236}">
                    <a16:creationId xmlns:a16="http://schemas.microsoft.com/office/drawing/2014/main" id="{C42F1E53-3326-5996-4905-A9840960A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3" name="Group 1117">
              <a:extLst>
                <a:ext uri="{FF2B5EF4-FFF2-40B4-BE49-F238E27FC236}">
                  <a16:creationId xmlns:a16="http://schemas.microsoft.com/office/drawing/2014/main" id="{0655143B-FE03-E1BC-3090-8985DE98D5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986" name="Freeform 985">
                <a:extLst>
                  <a:ext uri="{FF2B5EF4-FFF2-40B4-BE49-F238E27FC236}">
                    <a16:creationId xmlns:a16="http://schemas.microsoft.com/office/drawing/2014/main" id="{F68205BB-756D-73AB-A5FD-FB5AD6871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7" name="Freeform 986">
                <a:extLst>
                  <a:ext uri="{FF2B5EF4-FFF2-40B4-BE49-F238E27FC236}">
                    <a16:creationId xmlns:a16="http://schemas.microsoft.com/office/drawing/2014/main" id="{B6EA7C69-B4EC-243F-3A3B-34196889E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8" name="Freeform 987">
                <a:extLst>
                  <a:ext uri="{FF2B5EF4-FFF2-40B4-BE49-F238E27FC236}">
                    <a16:creationId xmlns:a16="http://schemas.microsoft.com/office/drawing/2014/main" id="{E52EEEAE-ECEC-37FC-61A1-5D897081D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9" name="Freeform 988">
                <a:extLst>
                  <a:ext uri="{FF2B5EF4-FFF2-40B4-BE49-F238E27FC236}">
                    <a16:creationId xmlns:a16="http://schemas.microsoft.com/office/drawing/2014/main" id="{71CB72A6-48B1-CB92-3E9B-D80C47A57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4" name="Group 1122">
              <a:extLst>
                <a:ext uri="{FF2B5EF4-FFF2-40B4-BE49-F238E27FC236}">
                  <a16:creationId xmlns:a16="http://schemas.microsoft.com/office/drawing/2014/main" id="{369D73FA-501A-EA29-A937-7DED1393ED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895" name="Freeform 1123">
                <a:extLst>
                  <a:ext uri="{FF2B5EF4-FFF2-40B4-BE49-F238E27FC236}">
                    <a16:creationId xmlns:a16="http://schemas.microsoft.com/office/drawing/2014/main" id="{F3783A6F-4AFF-249F-EA5C-2352D82059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6" name="Freeform 1124">
                <a:extLst>
                  <a:ext uri="{FF2B5EF4-FFF2-40B4-BE49-F238E27FC236}">
                    <a16:creationId xmlns:a16="http://schemas.microsoft.com/office/drawing/2014/main" id="{73311ABA-2DE6-764B-17F6-9F4DD9AFF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7" name="Freeform 1125">
                <a:extLst>
                  <a:ext uri="{FF2B5EF4-FFF2-40B4-BE49-F238E27FC236}">
                    <a16:creationId xmlns:a16="http://schemas.microsoft.com/office/drawing/2014/main" id="{6FA76BFC-F54E-5EDA-7400-03A4D4C5E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8" name="Freeform 1126">
                <a:extLst>
                  <a:ext uri="{FF2B5EF4-FFF2-40B4-BE49-F238E27FC236}">
                    <a16:creationId xmlns:a16="http://schemas.microsoft.com/office/drawing/2014/main" id="{D403BA23-4704-301C-9650-BCB2F0A34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9" name="Freeform 1127">
                <a:extLst>
                  <a:ext uri="{FF2B5EF4-FFF2-40B4-BE49-F238E27FC236}">
                    <a16:creationId xmlns:a16="http://schemas.microsoft.com/office/drawing/2014/main" id="{8DBBD426-4C3E-B9DA-5C17-F87719920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0" name="Freeform 1128">
                <a:extLst>
                  <a:ext uri="{FF2B5EF4-FFF2-40B4-BE49-F238E27FC236}">
                    <a16:creationId xmlns:a16="http://schemas.microsoft.com/office/drawing/2014/main" id="{266E0D81-4E29-A400-C49C-42F538AFB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1" name="Freeform 1129">
                <a:extLst>
                  <a:ext uri="{FF2B5EF4-FFF2-40B4-BE49-F238E27FC236}">
                    <a16:creationId xmlns:a16="http://schemas.microsoft.com/office/drawing/2014/main" id="{71129F96-ACAB-8646-165C-758C87897E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2" name="Freeform 1130">
                <a:extLst>
                  <a:ext uri="{FF2B5EF4-FFF2-40B4-BE49-F238E27FC236}">
                    <a16:creationId xmlns:a16="http://schemas.microsoft.com/office/drawing/2014/main" id="{A8A18DFD-AAA7-5464-C026-0309B615DF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3" name="Freeform 1131">
                <a:extLst>
                  <a:ext uri="{FF2B5EF4-FFF2-40B4-BE49-F238E27FC236}">
                    <a16:creationId xmlns:a16="http://schemas.microsoft.com/office/drawing/2014/main" id="{6B5C270B-03DA-61C7-C9DF-07DD81CDC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4" name="Freeform 1132">
                <a:extLst>
                  <a:ext uri="{FF2B5EF4-FFF2-40B4-BE49-F238E27FC236}">
                    <a16:creationId xmlns:a16="http://schemas.microsoft.com/office/drawing/2014/main" id="{6EEC1AFE-FBC7-A4AF-8572-057B6089C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5" name="Freeform 1133">
                <a:extLst>
                  <a:ext uri="{FF2B5EF4-FFF2-40B4-BE49-F238E27FC236}">
                    <a16:creationId xmlns:a16="http://schemas.microsoft.com/office/drawing/2014/main" id="{4C3FB972-3096-9E0F-FF97-F4AE81321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6" name="Freeform 1134">
                <a:extLst>
                  <a:ext uri="{FF2B5EF4-FFF2-40B4-BE49-F238E27FC236}">
                    <a16:creationId xmlns:a16="http://schemas.microsoft.com/office/drawing/2014/main" id="{F8703C29-D941-3792-9EB9-ADC7D447D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7" name="Freeform 1135">
                <a:extLst>
                  <a:ext uri="{FF2B5EF4-FFF2-40B4-BE49-F238E27FC236}">
                    <a16:creationId xmlns:a16="http://schemas.microsoft.com/office/drawing/2014/main" id="{D36C76A4-666E-13F5-F868-AB98F4B17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8" name="Freeform 1136">
                <a:extLst>
                  <a:ext uri="{FF2B5EF4-FFF2-40B4-BE49-F238E27FC236}">
                    <a16:creationId xmlns:a16="http://schemas.microsoft.com/office/drawing/2014/main" id="{6B25449B-C8C4-BA24-5C6F-2CCEE2624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9" name="Freeform 1137">
                <a:extLst>
                  <a:ext uri="{FF2B5EF4-FFF2-40B4-BE49-F238E27FC236}">
                    <a16:creationId xmlns:a16="http://schemas.microsoft.com/office/drawing/2014/main" id="{CDF689C9-E5A0-F547-AB30-320AD54B69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0" name="Freeform 1138">
                <a:extLst>
                  <a:ext uri="{FF2B5EF4-FFF2-40B4-BE49-F238E27FC236}">
                    <a16:creationId xmlns:a16="http://schemas.microsoft.com/office/drawing/2014/main" id="{A71F964F-20D2-6345-5498-8C04AFD9E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1" name="Freeform 1139">
                <a:extLst>
                  <a:ext uri="{FF2B5EF4-FFF2-40B4-BE49-F238E27FC236}">
                    <a16:creationId xmlns:a16="http://schemas.microsoft.com/office/drawing/2014/main" id="{5E44B22C-62EF-9E9B-30C7-C8CE4AB64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2" name="Freeform 1140">
                <a:extLst>
                  <a:ext uri="{FF2B5EF4-FFF2-40B4-BE49-F238E27FC236}">
                    <a16:creationId xmlns:a16="http://schemas.microsoft.com/office/drawing/2014/main" id="{91FC5D2A-1377-8F89-8F35-4DC57A855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3" name="Freeform 1141">
                <a:extLst>
                  <a:ext uri="{FF2B5EF4-FFF2-40B4-BE49-F238E27FC236}">
                    <a16:creationId xmlns:a16="http://schemas.microsoft.com/office/drawing/2014/main" id="{D2E5FE3F-7D0D-73B4-8674-1660802AF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4" name="Freeform 1142">
                <a:extLst>
                  <a:ext uri="{FF2B5EF4-FFF2-40B4-BE49-F238E27FC236}">
                    <a16:creationId xmlns:a16="http://schemas.microsoft.com/office/drawing/2014/main" id="{F9A3D833-5306-2826-BC00-6DB5DAB8D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5" name="Freeform 1143">
                <a:extLst>
                  <a:ext uri="{FF2B5EF4-FFF2-40B4-BE49-F238E27FC236}">
                    <a16:creationId xmlns:a16="http://schemas.microsoft.com/office/drawing/2014/main" id="{17DD125A-0CB2-DB5E-0F21-E7036A4D0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6" name="Freeform 1144">
                <a:extLst>
                  <a:ext uri="{FF2B5EF4-FFF2-40B4-BE49-F238E27FC236}">
                    <a16:creationId xmlns:a16="http://schemas.microsoft.com/office/drawing/2014/main" id="{35E4BDF7-4C93-84EC-2A7C-06C661A291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7" name="Freeform 1145">
                <a:extLst>
                  <a:ext uri="{FF2B5EF4-FFF2-40B4-BE49-F238E27FC236}">
                    <a16:creationId xmlns:a16="http://schemas.microsoft.com/office/drawing/2014/main" id="{95F311FD-D502-2AFA-701C-6FA0D69D4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8" name="Freeform 1146">
                <a:extLst>
                  <a:ext uri="{FF2B5EF4-FFF2-40B4-BE49-F238E27FC236}">
                    <a16:creationId xmlns:a16="http://schemas.microsoft.com/office/drawing/2014/main" id="{42B293BD-28AD-6162-F7F9-3F53B44F87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9" name="Freeform 1147">
                <a:extLst>
                  <a:ext uri="{FF2B5EF4-FFF2-40B4-BE49-F238E27FC236}">
                    <a16:creationId xmlns:a16="http://schemas.microsoft.com/office/drawing/2014/main" id="{D16C5043-1D9B-B9BA-6FC9-DFFF2DAFA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0" name="Freeform 1148">
                <a:extLst>
                  <a:ext uri="{FF2B5EF4-FFF2-40B4-BE49-F238E27FC236}">
                    <a16:creationId xmlns:a16="http://schemas.microsoft.com/office/drawing/2014/main" id="{DBCB2DEC-E4C8-A790-2032-3BE8F765B9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1" name="Freeform 1149">
                <a:extLst>
                  <a:ext uri="{FF2B5EF4-FFF2-40B4-BE49-F238E27FC236}">
                    <a16:creationId xmlns:a16="http://schemas.microsoft.com/office/drawing/2014/main" id="{9FC8BBAF-B6C9-33A4-6355-8B3DADBCB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2" name="Freeform 1150">
                <a:extLst>
                  <a:ext uri="{FF2B5EF4-FFF2-40B4-BE49-F238E27FC236}">
                    <a16:creationId xmlns:a16="http://schemas.microsoft.com/office/drawing/2014/main" id="{05C08ED3-A504-43E3-F662-3EE59DFAF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3" name="Freeform 1151">
                <a:extLst>
                  <a:ext uri="{FF2B5EF4-FFF2-40B4-BE49-F238E27FC236}">
                    <a16:creationId xmlns:a16="http://schemas.microsoft.com/office/drawing/2014/main" id="{ED1F98D0-BB23-6E91-2D94-D6BB016355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4" name="Freeform 1152">
                <a:extLst>
                  <a:ext uri="{FF2B5EF4-FFF2-40B4-BE49-F238E27FC236}">
                    <a16:creationId xmlns:a16="http://schemas.microsoft.com/office/drawing/2014/main" id="{9E71D6F4-4562-36AC-F3C0-9E6D737EC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5" name="Freeform 1153">
                <a:extLst>
                  <a:ext uri="{FF2B5EF4-FFF2-40B4-BE49-F238E27FC236}">
                    <a16:creationId xmlns:a16="http://schemas.microsoft.com/office/drawing/2014/main" id="{5677AD3A-385D-0D8A-C5F1-FC7D5D086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6" name="Freeform 1154">
                <a:extLst>
                  <a:ext uri="{FF2B5EF4-FFF2-40B4-BE49-F238E27FC236}">
                    <a16:creationId xmlns:a16="http://schemas.microsoft.com/office/drawing/2014/main" id="{CE45B97C-5E70-D375-3D1C-B3D345B49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7" name="Freeform 1155">
                <a:extLst>
                  <a:ext uri="{FF2B5EF4-FFF2-40B4-BE49-F238E27FC236}">
                    <a16:creationId xmlns:a16="http://schemas.microsoft.com/office/drawing/2014/main" id="{D76AD19E-AF36-4E78-C1AC-70A27ECC7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8" name="Freeform 1156">
                <a:extLst>
                  <a:ext uri="{FF2B5EF4-FFF2-40B4-BE49-F238E27FC236}">
                    <a16:creationId xmlns:a16="http://schemas.microsoft.com/office/drawing/2014/main" id="{70AE669B-3ECD-62F5-28F2-A539458D2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9" name="Freeform 1157">
                <a:extLst>
                  <a:ext uri="{FF2B5EF4-FFF2-40B4-BE49-F238E27FC236}">
                    <a16:creationId xmlns:a16="http://schemas.microsoft.com/office/drawing/2014/main" id="{D91B4867-00B6-9BE0-E217-C9CDAD2C8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0" name="Freeform 1158">
                <a:extLst>
                  <a:ext uri="{FF2B5EF4-FFF2-40B4-BE49-F238E27FC236}">
                    <a16:creationId xmlns:a16="http://schemas.microsoft.com/office/drawing/2014/main" id="{B4AC5B38-B27B-4FA3-9D41-412A997EC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1" name="Freeform 1159">
                <a:extLst>
                  <a:ext uri="{FF2B5EF4-FFF2-40B4-BE49-F238E27FC236}">
                    <a16:creationId xmlns:a16="http://schemas.microsoft.com/office/drawing/2014/main" id="{B80A8307-0B68-978F-0E6F-7DCE4461B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2" name="Freeform 1160">
                <a:extLst>
                  <a:ext uri="{FF2B5EF4-FFF2-40B4-BE49-F238E27FC236}">
                    <a16:creationId xmlns:a16="http://schemas.microsoft.com/office/drawing/2014/main" id="{3A142E4B-D4A7-3520-C446-218C7F1F6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3" name="Freeform 1161">
                <a:extLst>
                  <a:ext uri="{FF2B5EF4-FFF2-40B4-BE49-F238E27FC236}">
                    <a16:creationId xmlns:a16="http://schemas.microsoft.com/office/drawing/2014/main" id="{93C5F91D-31F1-1F5D-5448-4C902F548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4" name="Freeform 1162">
                <a:extLst>
                  <a:ext uri="{FF2B5EF4-FFF2-40B4-BE49-F238E27FC236}">
                    <a16:creationId xmlns:a16="http://schemas.microsoft.com/office/drawing/2014/main" id="{A739BB64-39F8-D6B0-137E-A42954534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5" name="Freeform 1163">
                <a:extLst>
                  <a:ext uri="{FF2B5EF4-FFF2-40B4-BE49-F238E27FC236}">
                    <a16:creationId xmlns:a16="http://schemas.microsoft.com/office/drawing/2014/main" id="{04D32E6A-F7D9-F376-5BDA-B33EAA115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6" name="Freeform 1164">
                <a:extLst>
                  <a:ext uri="{FF2B5EF4-FFF2-40B4-BE49-F238E27FC236}">
                    <a16:creationId xmlns:a16="http://schemas.microsoft.com/office/drawing/2014/main" id="{E00FFB57-4424-0CCE-4445-71A05364E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7" name="Freeform 1165">
                <a:extLst>
                  <a:ext uri="{FF2B5EF4-FFF2-40B4-BE49-F238E27FC236}">
                    <a16:creationId xmlns:a16="http://schemas.microsoft.com/office/drawing/2014/main" id="{7DB5FF66-F490-6A65-E1FC-D2BEE0B2B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8" name="Freeform 1166">
                <a:extLst>
                  <a:ext uri="{FF2B5EF4-FFF2-40B4-BE49-F238E27FC236}">
                    <a16:creationId xmlns:a16="http://schemas.microsoft.com/office/drawing/2014/main" id="{00F75986-6CB7-3648-BABA-B4DC776D40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9" name="Freeform 1167">
                <a:extLst>
                  <a:ext uri="{FF2B5EF4-FFF2-40B4-BE49-F238E27FC236}">
                    <a16:creationId xmlns:a16="http://schemas.microsoft.com/office/drawing/2014/main" id="{D902B776-DCC5-066E-4581-817FDF68C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0" name="Freeform 1168">
                <a:extLst>
                  <a:ext uri="{FF2B5EF4-FFF2-40B4-BE49-F238E27FC236}">
                    <a16:creationId xmlns:a16="http://schemas.microsoft.com/office/drawing/2014/main" id="{20D19814-FBD6-2FCF-712E-A9050C285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1" name="Freeform 1169">
                <a:extLst>
                  <a:ext uri="{FF2B5EF4-FFF2-40B4-BE49-F238E27FC236}">
                    <a16:creationId xmlns:a16="http://schemas.microsoft.com/office/drawing/2014/main" id="{D6F63DB0-538B-63B3-CDFD-F49F2957C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2" name="Freeform 1170">
                <a:extLst>
                  <a:ext uri="{FF2B5EF4-FFF2-40B4-BE49-F238E27FC236}">
                    <a16:creationId xmlns:a16="http://schemas.microsoft.com/office/drawing/2014/main" id="{283EF93F-1978-9D9A-9DF8-3B6443A53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3" name="Freeform 1171">
                <a:extLst>
                  <a:ext uri="{FF2B5EF4-FFF2-40B4-BE49-F238E27FC236}">
                    <a16:creationId xmlns:a16="http://schemas.microsoft.com/office/drawing/2014/main" id="{F854F2EF-3257-5597-3827-FF3608A91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4" name="Freeform 1172">
                <a:extLst>
                  <a:ext uri="{FF2B5EF4-FFF2-40B4-BE49-F238E27FC236}">
                    <a16:creationId xmlns:a16="http://schemas.microsoft.com/office/drawing/2014/main" id="{A48FBDDF-A6C9-2344-D2D4-AD5485D73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5" name="Freeform 1173">
                <a:extLst>
                  <a:ext uri="{FF2B5EF4-FFF2-40B4-BE49-F238E27FC236}">
                    <a16:creationId xmlns:a16="http://schemas.microsoft.com/office/drawing/2014/main" id="{9D6011BC-8DDF-50BD-04F0-5EB19C702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6" name="Freeform 1174">
                <a:extLst>
                  <a:ext uri="{FF2B5EF4-FFF2-40B4-BE49-F238E27FC236}">
                    <a16:creationId xmlns:a16="http://schemas.microsoft.com/office/drawing/2014/main" id="{D7CBD5B2-D4F0-07F8-29F2-67A4F16F5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7" name="Freeform 1175">
                <a:extLst>
                  <a:ext uri="{FF2B5EF4-FFF2-40B4-BE49-F238E27FC236}">
                    <a16:creationId xmlns:a16="http://schemas.microsoft.com/office/drawing/2014/main" id="{14ACC4EF-5153-2F73-9E27-6BEC1D2EC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8" name="Freeform 1176">
                <a:extLst>
                  <a:ext uri="{FF2B5EF4-FFF2-40B4-BE49-F238E27FC236}">
                    <a16:creationId xmlns:a16="http://schemas.microsoft.com/office/drawing/2014/main" id="{52C9C93E-3972-EA01-C41D-CC1A8B2A1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9" name="Freeform 1177">
                <a:extLst>
                  <a:ext uri="{FF2B5EF4-FFF2-40B4-BE49-F238E27FC236}">
                    <a16:creationId xmlns:a16="http://schemas.microsoft.com/office/drawing/2014/main" id="{03490B7E-3571-B8D4-B003-8AF16F709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0" name="Freeform 1178">
                <a:extLst>
                  <a:ext uri="{FF2B5EF4-FFF2-40B4-BE49-F238E27FC236}">
                    <a16:creationId xmlns:a16="http://schemas.microsoft.com/office/drawing/2014/main" id="{44CA6065-23DD-9396-88B8-D88D88341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1" name="Freeform 1179">
                <a:extLst>
                  <a:ext uri="{FF2B5EF4-FFF2-40B4-BE49-F238E27FC236}">
                    <a16:creationId xmlns:a16="http://schemas.microsoft.com/office/drawing/2014/main" id="{4F50AAE3-7854-767F-D74A-8AFB3C88CA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2" name="Freeform 1180">
                <a:extLst>
                  <a:ext uri="{FF2B5EF4-FFF2-40B4-BE49-F238E27FC236}">
                    <a16:creationId xmlns:a16="http://schemas.microsoft.com/office/drawing/2014/main" id="{3C7F8766-D22E-3FA4-184C-35A73AF0D2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3" name="Freeform 1181">
                <a:extLst>
                  <a:ext uri="{FF2B5EF4-FFF2-40B4-BE49-F238E27FC236}">
                    <a16:creationId xmlns:a16="http://schemas.microsoft.com/office/drawing/2014/main" id="{CF94094E-D802-C987-DC6B-B0668C64A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4" name="Freeform 1182">
                <a:extLst>
                  <a:ext uri="{FF2B5EF4-FFF2-40B4-BE49-F238E27FC236}">
                    <a16:creationId xmlns:a16="http://schemas.microsoft.com/office/drawing/2014/main" id="{A86735F9-FC92-D781-7CE6-F3F054D63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5" name="Freeform 1183">
                <a:extLst>
                  <a:ext uri="{FF2B5EF4-FFF2-40B4-BE49-F238E27FC236}">
                    <a16:creationId xmlns:a16="http://schemas.microsoft.com/office/drawing/2014/main" id="{9C776C2B-A9A0-9054-4A49-0C6BEAA73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6" name="Freeform 1184">
                <a:extLst>
                  <a:ext uri="{FF2B5EF4-FFF2-40B4-BE49-F238E27FC236}">
                    <a16:creationId xmlns:a16="http://schemas.microsoft.com/office/drawing/2014/main" id="{B9B12DE2-CDD5-84B0-8C71-55D052BE4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7" name="Freeform 1185">
                <a:extLst>
                  <a:ext uri="{FF2B5EF4-FFF2-40B4-BE49-F238E27FC236}">
                    <a16:creationId xmlns:a16="http://schemas.microsoft.com/office/drawing/2014/main" id="{80F2F952-EA32-8E2B-030B-5F6E6DA19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8" name="Freeform 1186">
                <a:extLst>
                  <a:ext uri="{FF2B5EF4-FFF2-40B4-BE49-F238E27FC236}">
                    <a16:creationId xmlns:a16="http://schemas.microsoft.com/office/drawing/2014/main" id="{D76EE0C0-79EE-7321-C6EB-0C9DC815E2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9" name="Freeform 1187">
                <a:extLst>
                  <a:ext uri="{FF2B5EF4-FFF2-40B4-BE49-F238E27FC236}">
                    <a16:creationId xmlns:a16="http://schemas.microsoft.com/office/drawing/2014/main" id="{53B1CD15-AA65-750C-2149-170D041C9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0" name="Freeform 1188">
                <a:extLst>
                  <a:ext uri="{FF2B5EF4-FFF2-40B4-BE49-F238E27FC236}">
                    <a16:creationId xmlns:a16="http://schemas.microsoft.com/office/drawing/2014/main" id="{0DAF67DE-57BF-38BF-3261-7A1885675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1" name="Freeform 1189">
                <a:extLst>
                  <a:ext uri="{FF2B5EF4-FFF2-40B4-BE49-F238E27FC236}">
                    <a16:creationId xmlns:a16="http://schemas.microsoft.com/office/drawing/2014/main" id="{EC6F7731-0415-AEA0-09AE-F9DAC70C7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2" name="Freeform 1190">
                <a:extLst>
                  <a:ext uri="{FF2B5EF4-FFF2-40B4-BE49-F238E27FC236}">
                    <a16:creationId xmlns:a16="http://schemas.microsoft.com/office/drawing/2014/main" id="{F6EAB299-58E0-8E66-1E95-851F29A5C2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3" name="Freeform 1191">
                <a:extLst>
                  <a:ext uri="{FF2B5EF4-FFF2-40B4-BE49-F238E27FC236}">
                    <a16:creationId xmlns:a16="http://schemas.microsoft.com/office/drawing/2014/main" id="{0A083F32-DEDD-5585-848E-1103BD9EA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4" name="Freeform 1192">
                <a:extLst>
                  <a:ext uri="{FF2B5EF4-FFF2-40B4-BE49-F238E27FC236}">
                    <a16:creationId xmlns:a16="http://schemas.microsoft.com/office/drawing/2014/main" id="{56732194-8FC2-F96B-DD63-75A8B4E17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5" name="Freeform 1193">
                <a:extLst>
                  <a:ext uri="{FF2B5EF4-FFF2-40B4-BE49-F238E27FC236}">
                    <a16:creationId xmlns:a16="http://schemas.microsoft.com/office/drawing/2014/main" id="{58898C50-19F3-30F0-02BE-DC77A9516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6" name="Freeform 1194">
                <a:extLst>
                  <a:ext uri="{FF2B5EF4-FFF2-40B4-BE49-F238E27FC236}">
                    <a16:creationId xmlns:a16="http://schemas.microsoft.com/office/drawing/2014/main" id="{CEFDA5B4-8AB4-B87A-92F0-21F826DE0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7" name="Freeform 1195">
                <a:extLst>
                  <a:ext uri="{FF2B5EF4-FFF2-40B4-BE49-F238E27FC236}">
                    <a16:creationId xmlns:a16="http://schemas.microsoft.com/office/drawing/2014/main" id="{58771BF3-9E11-3352-E758-7AEF4FB218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8" name="Freeform 1196">
                <a:extLst>
                  <a:ext uri="{FF2B5EF4-FFF2-40B4-BE49-F238E27FC236}">
                    <a16:creationId xmlns:a16="http://schemas.microsoft.com/office/drawing/2014/main" id="{AEB2321D-EF6E-0DC0-5053-4AC050150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9" name="Freeform 1197">
                <a:extLst>
                  <a:ext uri="{FF2B5EF4-FFF2-40B4-BE49-F238E27FC236}">
                    <a16:creationId xmlns:a16="http://schemas.microsoft.com/office/drawing/2014/main" id="{9E71ED3D-EF0D-A41E-E18C-05EE791E1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70" name="Group 1198">
                <a:extLst>
                  <a:ext uri="{FF2B5EF4-FFF2-40B4-BE49-F238E27FC236}">
                    <a16:creationId xmlns:a16="http://schemas.microsoft.com/office/drawing/2014/main" id="{67885CA5-2C56-793F-B07E-5D88E423EA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980" name="Freeform 1199">
                  <a:extLst>
                    <a:ext uri="{FF2B5EF4-FFF2-40B4-BE49-F238E27FC236}">
                      <a16:creationId xmlns:a16="http://schemas.microsoft.com/office/drawing/2014/main" id="{A45530F5-D45A-7818-A5DF-53965AB769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1" name="Freeform 1200">
                  <a:extLst>
                    <a:ext uri="{FF2B5EF4-FFF2-40B4-BE49-F238E27FC236}">
                      <a16:creationId xmlns:a16="http://schemas.microsoft.com/office/drawing/2014/main" id="{DC8808CE-4598-F7B6-B75E-21ED947C4A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2" name="Freeform 1201">
                  <a:extLst>
                    <a:ext uri="{FF2B5EF4-FFF2-40B4-BE49-F238E27FC236}">
                      <a16:creationId xmlns:a16="http://schemas.microsoft.com/office/drawing/2014/main" id="{3F3610E2-35AB-AD25-0BE6-440A956CB2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3" name="Freeform 1202">
                  <a:extLst>
                    <a:ext uri="{FF2B5EF4-FFF2-40B4-BE49-F238E27FC236}">
                      <a16:creationId xmlns:a16="http://schemas.microsoft.com/office/drawing/2014/main" id="{93983CA9-8F90-4A47-5780-CEFC7D3300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4" name="Freeform 1203">
                  <a:extLst>
                    <a:ext uri="{FF2B5EF4-FFF2-40B4-BE49-F238E27FC236}">
                      <a16:creationId xmlns:a16="http://schemas.microsoft.com/office/drawing/2014/main" id="{AF2D1B9E-8D23-D756-986C-5FFF036CEC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5" name="Oval 1204">
                  <a:extLst>
                    <a:ext uri="{FF2B5EF4-FFF2-40B4-BE49-F238E27FC236}">
                      <a16:creationId xmlns:a16="http://schemas.microsoft.com/office/drawing/2014/main" id="{10470495-A6F3-21C1-6B57-1D221A908B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1" name="Group 1205">
                <a:extLst>
                  <a:ext uri="{FF2B5EF4-FFF2-40B4-BE49-F238E27FC236}">
                    <a16:creationId xmlns:a16="http://schemas.microsoft.com/office/drawing/2014/main" id="{4321482D-7E83-B7BA-80ED-4B53B1977F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974" name="Freeform 1206">
                  <a:extLst>
                    <a:ext uri="{FF2B5EF4-FFF2-40B4-BE49-F238E27FC236}">
                      <a16:creationId xmlns:a16="http://schemas.microsoft.com/office/drawing/2014/main" id="{2C9D5C66-F7ED-38D5-4C58-03AA820832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5" name="Freeform 1207">
                  <a:extLst>
                    <a:ext uri="{FF2B5EF4-FFF2-40B4-BE49-F238E27FC236}">
                      <a16:creationId xmlns:a16="http://schemas.microsoft.com/office/drawing/2014/main" id="{B697C0D8-6EE1-DE61-06FB-43A4F7CDDC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6" name="Freeform 1208">
                  <a:extLst>
                    <a:ext uri="{FF2B5EF4-FFF2-40B4-BE49-F238E27FC236}">
                      <a16:creationId xmlns:a16="http://schemas.microsoft.com/office/drawing/2014/main" id="{8AC8D078-8D47-BED3-977D-10731AF70F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7" name="Freeform 1209">
                  <a:extLst>
                    <a:ext uri="{FF2B5EF4-FFF2-40B4-BE49-F238E27FC236}">
                      <a16:creationId xmlns:a16="http://schemas.microsoft.com/office/drawing/2014/main" id="{2E423DCE-2791-5C1F-AB7E-BA5724481D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8" name="Freeform 1210">
                  <a:extLst>
                    <a:ext uri="{FF2B5EF4-FFF2-40B4-BE49-F238E27FC236}">
                      <a16:creationId xmlns:a16="http://schemas.microsoft.com/office/drawing/2014/main" id="{B68DFB4B-BADC-06CF-F65B-080F943B19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9" name="Oval 1211">
                  <a:extLst>
                    <a:ext uri="{FF2B5EF4-FFF2-40B4-BE49-F238E27FC236}">
                      <a16:creationId xmlns:a16="http://schemas.microsoft.com/office/drawing/2014/main" id="{178C71E7-C13A-781C-7670-1360161968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72" name="Freeform 1212">
                <a:extLst>
                  <a:ext uri="{FF2B5EF4-FFF2-40B4-BE49-F238E27FC236}">
                    <a16:creationId xmlns:a16="http://schemas.microsoft.com/office/drawing/2014/main" id="{4898B593-E362-3054-DDB0-D939262768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3" name="Freeform 1213">
                <a:extLst>
                  <a:ext uri="{FF2B5EF4-FFF2-40B4-BE49-F238E27FC236}">
                    <a16:creationId xmlns:a16="http://schemas.microsoft.com/office/drawing/2014/main" id="{2237518D-BAA6-0EB2-7B7A-2B487AFF9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92" name="Group 991">
            <a:extLst>
              <a:ext uri="{FF2B5EF4-FFF2-40B4-BE49-F238E27FC236}">
                <a16:creationId xmlns:a16="http://schemas.microsoft.com/office/drawing/2014/main" id="{D1934685-48B7-3F11-33BE-093DF6CD12BB}"/>
              </a:ext>
            </a:extLst>
          </p:cNvPr>
          <p:cNvGrpSpPr>
            <a:grpSpLocks noChangeAspect="1"/>
          </p:cNvGrpSpPr>
          <p:nvPr/>
        </p:nvGrpSpPr>
        <p:grpSpPr>
          <a:xfrm rot="207745" flipH="1">
            <a:off x="293916" y="5221636"/>
            <a:ext cx="1345496" cy="506279"/>
            <a:chOff x="303564" y="1359954"/>
            <a:chExt cx="8734303" cy="2940394"/>
          </a:xfrm>
        </p:grpSpPr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3C7FE776-14D5-3413-9486-045BD7366C9C}"/>
                </a:ext>
              </a:extLst>
            </p:cNvPr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10FFCE89-F6BB-4287-8A89-35DD3CA103D1}"/>
                </a:ext>
              </a:extLst>
            </p:cNvPr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2268806E-C1D4-7A12-33CB-77243E2DB254}"/>
                </a:ext>
              </a:extLst>
            </p:cNvPr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93896E29-F3D7-464A-C2DD-E7DFC506BBE8}"/>
                </a:ext>
              </a:extLst>
            </p:cNvPr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E597C8B8-B9DA-87B5-F982-8328B98C51DE}"/>
                </a:ext>
              </a:extLst>
            </p:cNvPr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135421D0-9357-BC49-FBDD-67CE7AD8A655}"/>
                </a:ext>
              </a:extLst>
            </p:cNvPr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8DB49731-7DD9-1423-51BF-1ED0C517CF14}"/>
                </a:ext>
              </a:extLst>
            </p:cNvPr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F81DF9AB-07FC-246C-D0BA-7708B462E00B}"/>
                </a:ext>
              </a:extLst>
            </p:cNvPr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B1C6BC84-7D88-F1D0-3934-A0E06BD8DB0B}"/>
                </a:ext>
              </a:extLst>
            </p:cNvPr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04B71C59-4ED1-712B-D8FC-07EEAAE51DA8}"/>
                </a:ext>
              </a:extLst>
            </p:cNvPr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871314F7-9B89-2732-F7DB-131E20FA679A}"/>
                </a:ext>
              </a:extLst>
            </p:cNvPr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0776D50C-27EF-0118-2441-3CC108259F96}"/>
                </a:ext>
              </a:extLst>
            </p:cNvPr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7C66A11D-8D62-96DC-9981-10E7C91B402A}"/>
                </a:ext>
              </a:extLst>
            </p:cNvPr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60CEC59D-2733-14D9-95FB-DCBD13149711}"/>
                </a:ext>
              </a:extLst>
            </p:cNvPr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4ACDF3E-4D69-5EF5-F332-D87B92F3F604}"/>
                </a:ext>
              </a:extLst>
            </p:cNvPr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36E7FC8D-8788-AA78-C7DF-048C612E948F}"/>
                </a:ext>
              </a:extLst>
            </p:cNvPr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09" name="Group 1008">
              <a:extLst>
                <a:ext uri="{FF2B5EF4-FFF2-40B4-BE49-F238E27FC236}">
                  <a16:creationId xmlns:a16="http://schemas.microsoft.com/office/drawing/2014/main" id="{48D9DC25-FD35-FD2F-4470-AF9CE4E3AF0A}"/>
                </a:ext>
              </a:extLst>
            </p:cNvPr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22" name="Freeform 1021">
                <a:extLst>
                  <a:ext uri="{FF2B5EF4-FFF2-40B4-BE49-F238E27FC236}">
                    <a16:creationId xmlns:a16="http://schemas.microsoft.com/office/drawing/2014/main" id="{BADF29CF-2540-F2AB-B9E0-B17D20DFF33C}"/>
                  </a:ext>
                </a:extLst>
              </p:cNvPr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3" name="Freeform 1022">
                <a:extLst>
                  <a:ext uri="{FF2B5EF4-FFF2-40B4-BE49-F238E27FC236}">
                    <a16:creationId xmlns:a16="http://schemas.microsoft.com/office/drawing/2014/main" id="{831DE85B-FAD2-6C32-4FBD-FD446D273CD4}"/>
                  </a:ext>
                </a:extLst>
              </p:cNvPr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E6D30F45-A3A9-B925-4487-8479EE542353}"/>
                </a:ext>
              </a:extLst>
            </p:cNvPr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8F340BC5-0017-0FE7-5B4B-73DC9DB2F06E}"/>
                </a:ext>
              </a:extLst>
            </p:cNvPr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7ED57AB2-F6B8-136D-BB4B-8AFF686FEE19}"/>
                </a:ext>
              </a:extLst>
            </p:cNvPr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D4AFC365-9D05-1412-8517-218EA008F286}"/>
                </a:ext>
              </a:extLst>
            </p:cNvPr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E0CE45CE-1A86-B270-12DB-3993D4636F61}"/>
                </a:ext>
              </a:extLst>
            </p:cNvPr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3DBEAC0C-9D0C-E9E4-6791-2B9164F6C298}"/>
                </a:ext>
              </a:extLst>
            </p:cNvPr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3AEBDDCC-D8BB-851A-A51A-4536058EADF8}"/>
                </a:ext>
              </a:extLst>
            </p:cNvPr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FF523B83-11B5-67C8-AE6D-FB597D38125E}"/>
                </a:ext>
              </a:extLst>
            </p:cNvPr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274D06F7-CACD-D849-AB5E-B45BB560A3AC}"/>
                </a:ext>
              </a:extLst>
            </p:cNvPr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8DFAAA2B-B7F4-190D-099D-7F62DA7083C6}"/>
                </a:ext>
              </a:extLst>
            </p:cNvPr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0" name="Oval 1019">
              <a:extLst>
                <a:ext uri="{FF2B5EF4-FFF2-40B4-BE49-F238E27FC236}">
                  <a16:creationId xmlns:a16="http://schemas.microsoft.com/office/drawing/2014/main" id="{3D27E68E-9650-7C6F-391D-60162056F79D}"/>
                </a:ext>
              </a:extLst>
            </p:cNvPr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1" name="Oval 1020">
              <a:extLst>
                <a:ext uri="{FF2B5EF4-FFF2-40B4-BE49-F238E27FC236}">
                  <a16:creationId xmlns:a16="http://schemas.microsoft.com/office/drawing/2014/main" id="{5AFBE014-4D33-A3B5-6206-17A520F1E8C5}"/>
                </a:ext>
              </a:extLst>
            </p:cNvPr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C53795DB-368B-5A39-6226-989320C7E377}"/>
              </a:ext>
            </a:extLst>
          </p:cNvPr>
          <p:cNvGrpSpPr>
            <a:grpSpLocks noChangeAspect="1"/>
          </p:cNvGrpSpPr>
          <p:nvPr/>
        </p:nvGrpSpPr>
        <p:grpSpPr>
          <a:xfrm rot="20871766" flipH="1">
            <a:off x="1618430" y="4756763"/>
            <a:ext cx="1393873" cy="529712"/>
            <a:chOff x="303564" y="1359954"/>
            <a:chExt cx="8734303" cy="2940394"/>
          </a:xfrm>
        </p:grpSpPr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F5EAF271-8A13-9E93-31A9-3CEE51E3A8AD}"/>
                </a:ext>
              </a:extLst>
            </p:cNvPr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4DDBB584-E601-7C69-F436-7E19F19E0ABB}"/>
                </a:ext>
              </a:extLst>
            </p:cNvPr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20DEB5A-7C03-F260-3685-C9CF9C8B7A2B}"/>
                </a:ext>
              </a:extLst>
            </p:cNvPr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25328442-29A9-542C-0871-7B08EC455E04}"/>
                </a:ext>
              </a:extLst>
            </p:cNvPr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C978B0B4-A7AF-2E25-B41D-7EC945A5AA90}"/>
                </a:ext>
              </a:extLst>
            </p:cNvPr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9B4B3F96-B9FD-0222-976D-E2DDCA635EF5}"/>
                </a:ext>
              </a:extLst>
            </p:cNvPr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1E96E95A-306B-45A0-24DB-DDBE62C9218F}"/>
                </a:ext>
              </a:extLst>
            </p:cNvPr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D2A0B16C-D033-985C-774E-DBD78633BF3F}"/>
                </a:ext>
              </a:extLst>
            </p:cNvPr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475F0EE0-5B91-F633-C920-353ED1CF38DF}"/>
                </a:ext>
              </a:extLst>
            </p:cNvPr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14B13575-ABB6-39D3-71C9-4505EB01A915}"/>
                </a:ext>
              </a:extLst>
            </p:cNvPr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FF0F8DB2-6D66-91FB-815E-1ABA8DF0DE6A}"/>
                </a:ext>
              </a:extLst>
            </p:cNvPr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28C9F56F-5DE0-4177-B912-34CE845F53A1}"/>
                </a:ext>
              </a:extLst>
            </p:cNvPr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4E62EFBE-7B18-1369-70C0-EDF1D80BC5E0}"/>
                </a:ext>
              </a:extLst>
            </p:cNvPr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1123A239-40EE-9FA5-6DE7-36FCCF0A92C0}"/>
                </a:ext>
              </a:extLst>
            </p:cNvPr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E6223D7D-8AD7-461E-B4E9-E28D66BFD77C}"/>
                </a:ext>
              </a:extLst>
            </p:cNvPr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0B6B3861-96AA-6B9F-90F2-E7B46286F957}"/>
                </a:ext>
              </a:extLst>
            </p:cNvPr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41" name="Group 1040">
              <a:extLst>
                <a:ext uri="{FF2B5EF4-FFF2-40B4-BE49-F238E27FC236}">
                  <a16:creationId xmlns:a16="http://schemas.microsoft.com/office/drawing/2014/main" id="{B983ED55-DD79-8871-29EC-50FD4523CB64}"/>
                </a:ext>
              </a:extLst>
            </p:cNvPr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54" name="Freeform 1053">
                <a:extLst>
                  <a:ext uri="{FF2B5EF4-FFF2-40B4-BE49-F238E27FC236}">
                    <a16:creationId xmlns:a16="http://schemas.microsoft.com/office/drawing/2014/main" id="{D59BB2FF-7008-88B7-58B1-A89680DEEF7E}"/>
                  </a:ext>
                </a:extLst>
              </p:cNvPr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55" name="Freeform 1054">
                <a:extLst>
                  <a:ext uri="{FF2B5EF4-FFF2-40B4-BE49-F238E27FC236}">
                    <a16:creationId xmlns:a16="http://schemas.microsoft.com/office/drawing/2014/main" id="{7179FA28-1D65-B703-BC88-955DF99EF2EC}"/>
                  </a:ext>
                </a:extLst>
              </p:cNvPr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D2EF48E9-4510-3FBF-F6CC-3B912D8927C6}"/>
                </a:ext>
              </a:extLst>
            </p:cNvPr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E494D18E-9828-4ABA-76A9-BCB601FB5A60}"/>
                </a:ext>
              </a:extLst>
            </p:cNvPr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0670104C-76B3-BD59-EBE2-C73D236E7FA3}"/>
                </a:ext>
              </a:extLst>
            </p:cNvPr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68C8F950-8EF3-80DD-9967-947CBF439077}"/>
                </a:ext>
              </a:extLst>
            </p:cNvPr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31C5ECD1-6302-DD91-8D1C-81DE18E4EEAA}"/>
                </a:ext>
              </a:extLst>
            </p:cNvPr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9FA065A0-CBB3-8443-7477-ADFCA9288D34}"/>
                </a:ext>
              </a:extLst>
            </p:cNvPr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DBF6FDE2-CAD3-61D9-4E25-FE7132C40E58}"/>
                </a:ext>
              </a:extLst>
            </p:cNvPr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C9141A9B-E807-9D65-9BA5-34286B354BE6}"/>
                </a:ext>
              </a:extLst>
            </p:cNvPr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52F06084-B2AE-CED4-A957-C1BCC5C9A90F}"/>
                </a:ext>
              </a:extLst>
            </p:cNvPr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F25D1DF0-AD61-A81F-CC13-EA829D146C8B}"/>
                </a:ext>
              </a:extLst>
            </p:cNvPr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2" name="Oval 1051">
              <a:extLst>
                <a:ext uri="{FF2B5EF4-FFF2-40B4-BE49-F238E27FC236}">
                  <a16:creationId xmlns:a16="http://schemas.microsoft.com/office/drawing/2014/main" id="{7B950607-0408-C0CD-F228-307E7C76025D}"/>
                </a:ext>
              </a:extLst>
            </p:cNvPr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3" name="Oval 1052">
              <a:extLst>
                <a:ext uri="{FF2B5EF4-FFF2-40B4-BE49-F238E27FC236}">
                  <a16:creationId xmlns:a16="http://schemas.microsoft.com/office/drawing/2014/main" id="{161E2067-31AD-51DF-1A37-CEB964330D8C}"/>
                </a:ext>
              </a:extLst>
            </p:cNvPr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56" name="Group 1055">
            <a:extLst>
              <a:ext uri="{FF2B5EF4-FFF2-40B4-BE49-F238E27FC236}">
                <a16:creationId xmlns:a16="http://schemas.microsoft.com/office/drawing/2014/main" id="{413C3AD9-2A14-F173-5A93-321B62B4357B}"/>
              </a:ext>
            </a:extLst>
          </p:cNvPr>
          <p:cNvGrpSpPr>
            <a:grpSpLocks noChangeAspect="1"/>
          </p:cNvGrpSpPr>
          <p:nvPr/>
        </p:nvGrpSpPr>
        <p:grpSpPr>
          <a:xfrm rot="20871766" flipH="1">
            <a:off x="1859846" y="5049651"/>
            <a:ext cx="1646287" cy="693649"/>
            <a:chOff x="303564" y="1359954"/>
            <a:chExt cx="8734303" cy="2940394"/>
          </a:xfrm>
        </p:grpSpPr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8645038E-F7AC-C82A-BA1C-13E7F8EE6379}"/>
                </a:ext>
              </a:extLst>
            </p:cNvPr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3D4A6318-C771-37EB-B3E3-FCBF149CC181}"/>
                </a:ext>
              </a:extLst>
            </p:cNvPr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CBFC1B0B-9D5E-06E8-D356-1EC117FF382D}"/>
                </a:ext>
              </a:extLst>
            </p:cNvPr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70CADAD2-7994-041F-EF30-14F2CFACA20E}"/>
                </a:ext>
              </a:extLst>
            </p:cNvPr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FB76023D-8E4D-42C5-9D33-82EE8F18E9C1}"/>
                </a:ext>
              </a:extLst>
            </p:cNvPr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6FE39A7A-0CA5-DF01-63D1-F8F9F7672C68}"/>
                </a:ext>
              </a:extLst>
            </p:cNvPr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80F8ED99-F0C0-00A8-3915-14EA3A75F371}"/>
                </a:ext>
              </a:extLst>
            </p:cNvPr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7E9CEDEF-D0B7-FDCE-661D-725AA3C095A7}"/>
                </a:ext>
              </a:extLst>
            </p:cNvPr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7388B564-C40F-85AA-282C-77EC22AB16A4}"/>
                </a:ext>
              </a:extLst>
            </p:cNvPr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2CA9EAFA-20C7-3251-C2FF-9A33CBB73DCE}"/>
                </a:ext>
              </a:extLst>
            </p:cNvPr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D95C422D-2D05-9663-78A4-B4DF4D7B9F4E}"/>
                </a:ext>
              </a:extLst>
            </p:cNvPr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A5A5F101-8B00-EB03-679A-11A01B7C143D}"/>
                </a:ext>
              </a:extLst>
            </p:cNvPr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1FE0FAEB-5A27-A2C0-B9BA-D7840B2EB67D}"/>
                </a:ext>
              </a:extLst>
            </p:cNvPr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787580D7-0FE9-E515-B566-93085C900627}"/>
                </a:ext>
              </a:extLst>
            </p:cNvPr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F6C7CCB-48E3-D9FD-2FEE-476CC8C70CBE}"/>
                </a:ext>
              </a:extLst>
            </p:cNvPr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98EABA14-A20A-3B1B-3CC8-96DDFD824EAA}"/>
                </a:ext>
              </a:extLst>
            </p:cNvPr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73" name="Group 1072">
              <a:extLst>
                <a:ext uri="{FF2B5EF4-FFF2-40B4-BE49-F238E27FC236}">
                  <a16:creationId xmlns:a16="http://schemas.microsoft.com/office/drawing/2014/main" id="{83EF366A-5C05-0AB6-B8FC-5F68AD61F533}"/>
                </a:ext>
              </a:extLst>
            </p:cNvPr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86" name="Freeform 1085">
                <a:extLst>
                  <a:ext uri="{FF2B5EF4-FFF2-40B4-BE49-F238E27FC236}">
                    <a16:creationId xmlns:a16="http://schemas.microsoft.com/office/drawing/2014/main" id="{C1F53271-79E5-969A-C989-33C52F48D7C0}"/>
                  </a:ext>
                </a:extLst>
              </p:cNvPr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87" name="Freeform 1086">
                <a:extLst>
                  <a:ext uri="{FF2B5EF4-FFF2-40B4-BE49-F238E27FC236}">
                    <a16:creationId xmlns:a16="http://schemas.microsoft.com/office/drawing/2014/main" id="{ABC954F4-3F7F-1B52-9B87-760642319116}"/>
                  </a:ext>
                </a:extLst>
              </p:cNvPr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4547B81B-3B35-4363-B80E-9622DB9405E4}"/>
                </a:ext>
              </a:extLst>
            </p:cNvPr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6DFCC449-61B8-C5FE-2BB6-26A842F5C8DA}"/>
                </a:ext>
              </a:extLst>
            </p:cNvPr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D7A1A3E3-A2CD-9E3D-1B94-CC475C2E6720}"/>
                </a:ext>
              </a:extLst>
            </p:cNvPr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4F5D3344-FC7F-9C28-F495-E0104450C995}"/>
                </a:ext>
              </a:extLst>
            </p:cNvPr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0F54E238-1B43-99DA-00AE-B21C856553DA}"/>
                </a:ext>
              </a:extLst>
            </p:cNvPr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899F9D00-0A74-D2E9-FAED-2C49DA95A2A2}"/>
                </a:ext>
              </a:extLst>
            </p:cNvPr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4137DB9B-30EF-A384-B1E1-15BC9470B610}"/>
                </a:ext>
              </a:extLst>
            </p:cNvPr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B781BBCB-0743-C7E6-26AE-252DB490FD34}"/>
                </a:ext>
              </a:extLst>
            </p:cNvPr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86A61E99-0424-C118-791A-894A4F10EA19}"/>
                </a:ext>
              </a:extLst>
            </p:cNvPr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F67932A0-F866-0167-02AC-455004AB12AA}"/>
                </a:ext>
              </a:extLst>
            </p:cNvPr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4" name="Oval 1083">
              <a:extLst>
                <a:ext uri="{FF2B5EF4-FFF2-40B4-BE49-F238E27FC236}">
                  <a16:creationId xmlns:a16="http://schemas.microsoft.com/office/drawing/2014/main" id="{C60A357F-B683-78D4-CACE-6B9D479A9C81}"/>
                </a:ext>
              </a:extLst>
            </p:cNvPr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5" name="Oval 1084">
              <a:extLst>
                <a:ext uri="{FF2B5EF4-FFF2-40B4-BE49-F238E27FC236}">
                  <a16:creationId xmlns:a16="http://schemas.microsoft.com/office/drawing/2014/main" id="{0C738FB2-5DE5-E3F5-70CA-4FB7906455DF}"/>
                </a:ext>
              </a:extLst>
            </p:cNvPr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88" name="Group 1087">
            <a:extLst>
              <a:ext uri="{FF2B5EF4-FFF2-40B4-BE49-F238E27FC236}">
                <a16:creationId xmlns:a16="http://schemas.microsoft.com/office/drawing/2014/main" id="{BC18273E-0704-F18C-2DAE-88E64A15ED18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039482" y="5312589"/>
            <a:ext cx="1610994" cy="612224"/>
            <a:chOff x="303564" y="1359954"/>
            <a:chExt cx="8734303" cy="2940394"/>
          </a:xfrm>
        </p:grpSpPr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2391D17A-F0CB-BC69-F520-2D54720A5572}"/>
                </a:ext>
              </a:extLst>
            </p:cNvPr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71B1A306-87DA-DCFE-2963-E0F877C9AB1F}"/>
                </a:ext>
              </a:extLst>
            </p:cNvPr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0C034E6C-1C85-2691-E514-53A3EF4883CC}"/>
                </a:ext>
              </a:extLst>
            </p:cNvPr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B4CF429D-A4CB-674F-F420-BBAB2B4A2F74}"/>
                </a:ext>
              </a:extLst>
            </p:cNvPr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64E597C3-D646-DECE-3F75-E103048BE23B}"/>
                </a:ext>
              </a:extLst>
            </p:cNvPr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8AE48FAA-D89D-3D8A-0009-8C404FC1BAA7}"/>
                </a:ext>
              </a:extLst>
            </p:cNvPr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4B759BB1-E0B3-6282-654F-BD2EC2EF6223}"/>
                </a:ext>
              </a:extLst>
            </p:cNvPr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0A75954C-CE52-DAD7-28D3-2B37C171C553}"/>
                </a:ext>
              </a:extLst>
            </p:cNvPr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11E3BB9C-C62A-CD5C-3DE4-5B4951B17A0C}"/>
                </a:ext>
              </a:extLst>
            </p:cNvPr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912C7548-12E5-6824-BE11-86E03223A06D}"/>
                </a:ext>
              </a:extLst>
            </p:cNvPr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9" name="Freeform 1098">
              <a:extLst>
                <a:ext uri="{FF2B5EF4-FFF2-40B4-BE49-F238E27FC236}">
                  <a16:creationId xmlns:a16="http://schemas.microsoft.com/office/drawing/2014/main" id="{B38F0B52-BB14-21DE-EC2C-3AD89B67451D}"/>
                </a:ext>
              </a:extLst>
            </p:cNvPr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0" name="Freeform 1099">
              <a:extLst>
                <a:ext uri="{FF2B5EF4-FFF2-40B4-BE49-F238E27FC236}">
                  <a16:creationId xmlns:a16="http://schemas.microsoft.com/office/drawing/2014/main" id="{7D3A570C-77F2-1428-C0C4-4662DB9F229A}"/>
                </a:ext>
              </a:extLst>
            </p:cNvPr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1" name="Freeform 1100">
              <a:extLst>
                <a:ext uri="{FF2B5EF4-FFF2-40B4-BE49-F238E27FC236}">
                  <a16:creationId xmlns:a16="http://schemas.microsoft.com/office/drawing/2014/main" id="{0F75E8DF-88B9-B499-A662-3CE54E5BEE4E}"/>
                </a:ext>
              </a:extLst>
            </p:cNvPr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2" name="Freeform 1101">
              <a:extLst>
                <a:ext uri="{FF2B5EF4-FFF2-40B4-BE49-F238E27FC236}">
                  <a16:creationId xmlns:a16="http://schemas.microsoft.com/office/drawing/2014/main" id="{7F2892C4-44C3-D43D-43F6-E87CA8423407}"/>
                </a:ext>
              </a:extLst>
            </p:cNvPr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3" name="Freeform 1102">
              <a:extLst>
                <a:ext uri="{FF2B5EF4-FFF2-40B4-BE49-F238E27FC236}">
                  <a16:creationId xmlns:a16="http://schemas.microsoft.com/office/drawing/2014/main" id="{28072A8B-C64E-1153-CCC1-B5D4753584EC}"/>
                </a:ext>
              </a:extLst>
            </p:cNvPr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4" name="Freeform 1103">
              <a:extLst>
                <a:ext uri="{FF2B5EF4-FFF2-40B4-BE49-F238E27FC236}">
                  <a16:creationId xmlns:a16="http://schemas.microsoft.com/office/drawing/2014/main" id="{82B61732-70F9-3980-B443-DA4A7E1D8342}"/>
                </a:ext>
              </a:extLst>
            </p:cNvPr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105" name="Group 1104">
              <a:extLst>
                <a:ext uri="{FF2B5EF4-FFF2-40B4-BE49-F238E27FC236}">
                  <a16:creationId xmlns:a16="http://schemas.microsoft.com/office/drawing/2014/main" id="{DBE73F42-302F-5701-AB6E-B831C395E9AA}"/>
                </a:ext>
              </a:extLst>
            </p:cNvPr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118" name="Freeform 1117">
                <a:extLst>
                  <a:ext uri="{FF2B5EF4-FFF2-40B4-BE49-F238E27FC236}">
                    <a16:creationId xmlns:a16="http://schemas.microsoft.com/office/drawing/2014/main" id="{4CCCF2DE-0FF2-A283-6D42-D626A0CE9F24}"/>
                  </a:ext>
                </a:extLst>
              </p:cNvPr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19" name="Freeform 1118">
                <a:extLst>
                  <a:ext uri="{FF2B5EF4-FFF2-40B4-BE49-F238E27FC236}">
                    <a16:creationId xmlns:a16="http://schemas.microsoft.com/office/drawing/2014/main" id="{CDC772FE-98A7-E8D1-6B5C-60C541F9344A}"/>
                  </a:ext>
                </a:extLst>
              </p:cNvPr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106" name="Freeform 1105">
              <a:extLst>
                <a:ext uri="{FF2B5EF4-FFF2-40B4-BE49-F238E27FC236}">
                  <a16:creationId xmlns:a16="http://schemas.microsoft.com/office/drawing/2014/main" id="{F3CE49E7-E14F-882C-6E9B-147E4D6C213A}"/>
                </a:ext>
              </a:extLst>
            </p:cNvPr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7" name="Freeform 1106">
              <a:extLst>
                <a:ext uri="{FF2B5EF4-FFF2-40B4-BE49-F238E27FC236}">
                  <a16:creationId xmlns:a16="http://schemas.microsoft.com/office/drawing/2014/main" id="{EF4D2A69-6EF3-202B-85C7-3A3E36A1E5C4}"/>
                </a:ext>
              </a:extLst>
            </p:cNvPr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8" name="Freeform 1107">
              <a:extLst>
                <a:ext uri="{FF2B5EF4-FFF2-40B4-BE49-F238E27FC236}">
                  <a16:creationId xmlns:a16="http://schemas.microsoft.com/office/drawing/2014/main" id="{09C02EE9-ACED-111E-A949-DB5B0750D2F6}"/>
                </a:ext>
              </a:extLst>
            </p:cNvPr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9" name="Freeform 1108">
              <a:extLst>
                <a:ext uri="{FF2B5EF4-FFF2-40B4-BE49-F238E27FC236}">
                  <a16:creationId xmlns:a16="http://schemas.microsoft.com/office/drawing/2014/main" id="{2157E779-342A-871D-9422-63CF5E6096A8}"/>
                </a:ext>
              </a:extLst>
            </p:cNvPr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0" name="Freeform 1109">
              <a:extLst>
                <a:ext uri="{FF2B5EF4-FFF2-40B4-BE49-F238E27FC236}">
                  <a16:creationId xmlns:a16="http://schemas.microsoft.com/office/drawing/2014/main" id="{86929269-912A-C309-8ADC-FA797B37E5B7}"/>
                </a:ext>
              </a:extLst>
            </p:cNvPr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1" name="Freeform 1110">
              <a:extLst>
                <a:ext uri="{FF2B5EF4-FFF2-40B4-BE49-F238E27FC236}">
                  <a16:creationId xmlns:a16="http://schemas.microsoft.com/office/drawing/2014/main" id="{B10D2E8F-6754-BA4F-DDDB-823DEF73E0DD}"/>
                </a:ext>
              </a:extLst>
            </p:cNvPr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2" name="Freeform 1111">
              <a:extLst>
                <a:ext uri="{FF2B5EF4-FFF2-40B4-BE49-F238E27FC236}">
                  <a16:creationId xmlns:a16="http://schemas.microsoft.com/office/drawing/2014/main" id="{72279DB9-524E-CCE7-620B-E1879DEE0514}"/>
                </a:ext>
              </a:extLst>
            </p:cNvPr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3" name="Freeform 1112">
              <a:extLst>
                <a:ext uri="{FF2B5EF4-FFF2-40B4-BE49-F238E27FC236}">
                  <a16:creationId xmlns:a16="http://schemas.microsoft.com/office/drawing/2014/main" id="{43FE595A-5A44-8FDB-BAD7-292537E3A3DC}"/>
                </a:ext>
              </a:extLst>
            </p:cNvPr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4" name="Freeform 1113">
              <a:extLst>
                <a:ext uri="{FF2B5EF4-FFF2-40B4-BE49-F238E27FC236}">
                  <a16:creationId xmlns:a16="http://schemas.microsoft.com/office/drawing/2014/main" id="{1DE513F7-5B79-0A92-AFA6-004DB6ECD9E4}"/>
                </a:ext>
              </a:extLst>
            </p:cNvPr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5" name="Freeform 1114">
              <a:extLst>
                <a:ext uri="{FF2B5EF4-FFF2-40B4-BE49-F238E27FC236}">
                  <a16:creationId xmlns:a16="http://schemas.microsoft.com/office/drawing/2014/main" id="{F7A58024-9B6E-8401-CD3E-4AC16A159A15}"/>
                </a:ext>
              </a:extLst>
            </p:cNvPr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6" name="Oval 1115">
              <a:extLst>
                <a:ext uri="{FF2B5EF4-FFF2-40B4-BE49-F238E27FC236}">
                  <a16:creationId xmlns:a16="http://schemas.microsoft.com/office/drawing/2014/main" id="{63A0ACCE-D113-4B97-DDA1-F37FCEE6C5F7}"/>
                </a:ext>
              </a:extLst>
            </p:cNvPr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7" name="Oval 1116">
              <a:extLst>
                <a:ext uri="{FF2B5EF4-FFF2-40B4-BE49-F238E27FC236}">
                  <a16:creationId xmlns:a16="http://schemas.microsoft.com/office/drawing/2014/main" id="{D95624FF-DC22-7797-0C47-AA241805B683}"/>
                </a:ext>
              </a:extLst>
            </p:cNvPr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52" name="Group 3">
            <a:extLst>
              <a:ext uri="{FF2B5EF4-FFF2-40B4-BE49-F238E27FC236}">
                <a16:creationId xmlns:a16="http://schemas.microsoft.com/office/drawing/2014/main" id="{F9213944-D106-18E4-6E2F-E96F457674F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638953" y="5184509"/>
            <a:ext cx="753329" cy="984883"/>
            <a:chOff x="975" y="1071"/>
            <a:chExt cx="1497" cy="1860"/>
          </a:xfrm>
        </p:grpSpPr>
        <p:grpSp>
          <p:nvGrpSpPr>
            <p:cNvPr id="1153" name="Group 4">
              <a:extLst>
                <a:ext uri="{FF2B5EF4-FFF2-40B4-BE49-F238E27FC236}">
                  <a16:creationId xmlns:a16="http://schemas.microsoft.com/office/drawing/2014/main" id="{CDD84303-3DF5-567B-F2BF-BBA20E479A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1251" name="Freeform 5">
                <a:extLst>
                  <a:ext uri="{FF2B5EF4-FFF2-40B4-BE49-F238E27FC236}">
                    <a16:creationId xmlns:a16="http://schemas.microsoft.com/office/drawing/2014/main" id="{2D0A0B1F-4D48-737D-AB2F-E71F0C616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52" name="Freeform 6">
                <a:extLst>
                  <a:ext uri="{FF2B5EF4-FFF2-40B4-BE49-F238E27FC236}">
                    <a16:creationId xmlns:a16="http://schemas.microsoft.com/office/drawing/2014/main" id="{0CCFE179-F529-073D-C586-55A458A04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54" name="Group 7">
              <a:extLst>
                <a:ext uri="{FF2B5EF4-FFF2-40B4-BE49-F238E27FC236}">
                  <a16:creationId xmlns:a16="http://schemas.microsoft.com/office/drawing/2014/main" id="{96A06603-736A-F0EB-4B99-FD2078048F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1247" name="Freeform 8">
                <a:extLst>
                  <a:ext uri="{FF2B5EF4-FFF2-40B4-BE49-F238E27FC236}">
                    <a16:creationId xmlns:a16="http://schemas.microsoft.com/office/drawing/2014/main" id="{7D6C8D82-D6EE-5DBD-D838-9D77C1331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48" name="Freeform 9">
                <a:extLst>
                  <a:ext uri="{FF2B5EF4-FFF2-40B4-BE49-F238E27FC236}">
                    <a16:creationId xmlns:a16="http://schemas.microsoft.com/office/drawing/2014/main" id="{65DA6333-0A55-D5FB-931B-A3F98EAE0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49" name="Freeform 10">
                <a:extLst>
                  <a:ext uri="{FF2B5EF4-FFF2-40B4-BE49-F238E27FC236}">
                    <a16:creationId xmlns:a16="http://schemas.microsoft.com/office/drawing/2014/main" id="{4B1D7744-F8A7-2B89-9503-442EB1093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50" name="Freeform 11">
                <a:extLst>
                  <a:ext uri="{FF2B5EF4-FFF2-40B4-BE49-F238E27FC236}">
                    <a16:creationId xmlns:a16="http://schemas.microsoft.com/office/drawing/2014/main" id="{15B10122-0587-D5D7-E7D7-E903B56B3B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55" name="Group 12">
              <a:extLst>
                <a:ext uri="{FF2B5EF4-FFF2-40B4-BE49-F238E27FC236}">
                  <a16:creationId xmlns:a16="http://schemas.microsoft.com/office/drawing/2014/main" id="{71A6529E-D055-ED0A-A89F-AEBACC142C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1156" name="Freeform 13">
                <a:extLst>
                  <a:ext uri="{FF2B5EF4-FFF2-40B4-BE49-F238E27FC236}">
                    <a16:creationId xmlns:a16="http://schemas.microsoft.com/office/drawing/2014/main" id="{A11852E9-4A27-07D3-26AB-91637D485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7" name="Freeform 14">
                <a:extLst>
                  <a:ext uri="{FF2B5EF4-FFF2-40B4-BE49-F238E27FC236}">
                    <a16:creationId xmlns:a16="http://schemas.microsoft.com/office/drawing/2014/main" id="{445C4C8A-A5DF-91DE-5C41-6E01695C0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8" name="Freeform 15">
                <a:extLst>
                  <a:ext uri="{FF2B5EF4-FFF2-40B4-BE49-F238E27FC236}">
                    <a16:creationId xmlns:a16="http://schemas.microsoft.com/office/drawing/2014/main" id="{1B849C63-8492-40C8-B302-2344289E7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9" name="Freeform 16">
                <a:extLst>
                  <a:ext uri="{FF2B5EF4-FFF2-40B4-BE49-F238E27FC236}">
                    <a16:creationId xmlns:a16="http://schemas.microsoft.com/office/drawing/2014/main" id="{E9330E3E-52A5-ADBC-BF1C-E240A27F6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0" name="Freeform 17">
                <a:extLst>
                  <a:ext uri="{FF2B5EF4-FFF2-40B4-BE49-F238E27FC236}">
                    <a16:creationId xmlns:a16="http://schemas.microsoft.com/office/drawing/2014/main" id="{F08991C4-0182-94E0-80E2-886F8A62B5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1" name="Freeform 18">
                <a:extLst>
                  <a:ext uri="{FF2B5EF4-FFF2-40B4-BE49-F238E27FC236}">
                    <a16:creationId xmlns:a16="http://schemas.microsoft.com/office/drawing/2014/main" id="{0A75A7CF-99C0-436C-A01A-4832C31FD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2" name="Freeform 19">
                <a:extLst>
                  <a:ext uri="{FF2B5EF4-FFF2-40B4-BE49-F238E27FC236}">
                    <a16:creationId xmlns:a16="http://schemas.microsoft.com/office/drawing/2014/main" id="{92978996-56EC-6E35-4CD5-2929B03AF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3" name="Freeform 20">
                <a:extLst>
                  <a:ext uri="{FF2B5EF4-FFF2-40B4-BE49-F238E27FC236}">
                    <a16:creationId xmlns:a16="http://schemas.microsoft.com/office/drawing/2014/main" id="{BD566E90-8A3C-3EFA-13A9-4D2BA98FF3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4" name="Freeform 21">
                <a:extLst>
                  <a:ext uri="{FF2B5EF4-FFF2-40B4-BE49-F238E27FC236}">
                    <a16:creationId xmlns:a16="http://schemas.microsoft.com/office/drawing/2014/main" id="{58CA460F-FF60-2D67-2AB7-68F899854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5" name="Freeform 22">
                <a:extLst>
                  <a:ext uri="{FF2B5EF4-FFF2-40B4-BE49-F238E27FC236}">
                    <a16:creationId xmlns:a16="http://schemas.microsoft.com/office/drawing/2014/main" id="{0A54F2AE-22DD-A60E-FA6C-2662D4373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6" name="Freeform 23">
                <a:extLst>
                  <a:ext uri="{FF2B5EF4-FFF2-40B4-BE49-F238E27FC236}">
                    <a16:creationId xmlns:a16="http://schemas.microsoft.com/office/drawing/2014/main" id="{289086AB-3D6C-727B-14C2-6E5EB1D8E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7" name="Freeform 24">
                <a:extLst>
                  <a:ext uri="{FF2B5EF4-FFF2-40B4-BE49-F238E27FC236}">
                    <a16:creationId xmlns:a16="http://schemas.microsoft.com/office/drawing/2014/main" id="{C75CCD7B-1980-68C4-5251-FB3F4EC627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8" name="Freeform 25">
                <a:extLst>
                  <a:ext uri="{FF2B5EF4-FFF2-40B4-BE49-F238E27FC236}">
                    <a16:creationId xmlns:a16="http://schemas.microsoft.com/office/drawing/2014/main" id="{BBC69E60-FF40-4880-93E7-C5E850397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9" name="Freeform 26">
                <a:extLst>
                  <a:ext uri="{FF2B5EF4-FFF2-40B4-BE49-F238E27FC236}">
                    <a16:creationId xmlns:a16="http://schemas.microsoft.com/office/drawing/2014/main" id="{CC3F0657-CCBB-F586-BA43-AC4E1DE3B6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0" name="Freeform 27">
                <a:extLst>
                  <a:ext uri="{FF2B5EF4-FFF2-40B4-BE49-F238E27FC236}">
                    <a16:creationId xmlns:a16="http://schemas.microsoft.com/office/drawing/2014/main" id="{726900B7-FED0-6DF5-6527-FAEFF169C7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1" name="Freeform 28">
                <a:extLst>
                  <a:ext uri="{FF2B5EF4-FFF2-40B4-BE49-F238E27FC236}">
                    <a16:creationId xmlns:a16="http://schemas.microsoft.com/office/drawing/2014/main" id="{6EBCF3C6-C256-0C97-5E69-70DD53DEB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2" name="Freeform 29">
                <a:extLst>
                  <a:ext uri="{FF2B5EF4-FFF2-40B4-BE49-F238E27FC236}">
                    <a16:creationId xmlns:a16="http://schemas.microsoft.com/office/drawing/2014/main" id="{A9DF90F3-F8C4-34C0-BD39-CF49084FD3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3" name="Freeform 30">
                <a:extLst>
                  <a:ext uri="{FF2B5EF4-FFF2-40B4-BE49-F238E27FC236}">
                    <a16:creationId xmlns:a16="http://schemas.microsoft.com/office/drawing/2014/main" id="{9C9375C3-57D3-635F-D5CF-97AB4BE10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4" name="Freeform 31">
                <a:extLst>
                  <a:ext uri="{FF2B5EF4-FFF2-40B4-BE49-F238E27FC236}">
                    <a16:creationId xmlns:a16="http://schemas.microsoft.com/office/drawing/2014/main" id="{6A5A7F08-D522-5FA2-2DB4-875D2442DA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5" name="Freeform 32">
                <a:extLst>
                  <a:ext uri="{FF2B5EF4-FFF2-40B4-BE49-F238E27FC236}">
                    <a16:creationId xmlns:a16="http://schemas.microsoft.com/office/drawing/2014/main" id="{AD348974-B78F-898A-5C4F-8777F1FE1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6" name="Freeform 33">
                <a:extLst>
                  <a:ext uri="{FF2B5EF4-FFF2-40B4-BE49-F238E27FC236}">
                    <a16:creationId xmlns:a16="http://schemas.microsoft.com/office/drawing/2014/main" id="{189E5B2F-8113-D8A8-1A13-55FD333F74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7" name="Freeform 34">
                <a:extLst>
                  <a:ext uri="{FF2B5EF4-FFF2-40B4-BE49-F238E27FC236}">
                    <a16:creationId xmlns:a16="http://schemas.microsoft.com/office/drawing/2014/main" id="{AC6B7B4A-2E34-A814-E287-07D233395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8" name="Freeform 35">
                <a:extLst>
                  <a:ext uri="{FF2B5EF4-FFF2-40B4-BE49-F238E27FC236}">
                    <a16:creationId xmlns:a16="http://schemas.microsoft.com/office/drawing/2014/main" id="{02DEDEA4-65C6-404C-9EE7-D38703920D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9" name="Freeform 36">
                <a:extLst>
                  <a:ext uri="{FF2B5EF4-FFF2-40B4-BE49-F238E27FC236}">
                    <a16:creationId xmlns:a16="http://schemas.microsoft.com/office/drawing/2014/main" id="{597C68E0-298A-AD69-6ED9-49D26D84B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0" name="Freeform 37">
                <a:extLst>
                  <a:ext uri="{FF2B5EF4-FFF2-40B4-BE49-F238E27FC236}">
                    <a16:creationId xmlns:a16="http://schemas.microsoft.com/office/drawing/2014/main" id="{84F5F623-A228-D334-4056-A70372469F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1" name="Freeform 38">
                <a:extLst>
                  <a:ext uri="{FF2B5EF4-FFF2-40B4-BE49-F238E27FC236}">
                    <a16:creationId xmlns:a16="http://schemas.microsoft.com/office/drawing/2014/main" id="{F8D5CF57-2C72-C5B6-457D-F5BACA1EA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2" name="Freeform 39">
                <a:extLst>
                  <a:ext uri="{FF2B5EF4-FFF2-40B4-BE49-F238E27FC236}">
                    <a16:creationId xmlns:a16="http://schemas.microsoft.com/office/drawing/2014/main" id="{CBC8E35E-3F04-E769-E3B2-214F68DEA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3" name="Freeform 40">
                <a:extLst>
                  <a:ext uri="{FF2B5EF4-FFF2-40B4-BE49-F238E27FC236}">
                    <a16:creationId xmlns:a16="http://schemas.microsoft.com/office/drawing/2014/main" id="{B1AA52DD-6111-F3DC-B165-ADBA47059C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4" name="Freeform 41">
                <a:extLst>
                  <a:ext uri="{FF2B5EF4-FFF2-40B4-BE49-F238E27FC236}">
                    <a16:creationId xmlns:a16="http://schemas.microsoft.com/office/drawing/2014/main" id="{E0A3D4A6-FE0F-FE17-29CF-792C93DD5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5" name="Freeform 42">
                <a:extLst>
                  <a:ext uri="{FF2B5EF4-FFF2-40B4-BE49-F238E27FC236}">
                    <a16:creationId xmlns:a16="http://schemas.microsoft.com/office/drawing/2014/main" id="{8EF37459-4A70-0AA8-0504-67E9048AE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6" name="Freeform 43">
                <a:extLst>
                  <a:ext uri="{FF2B5EF4-FFF2-40B4-BE49-F238E27FC236}">
                    <a16:creationId xmlns:a16="http://schemas.microsoft.com/office/drawing/2014/main" id="{F1519C1B-F059-6E96-0921-4612F433E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7" name="Freeform 44">
                <a:extLst>
                  <a:ext uri="{FF2B5EF4-FFF2-40B4-BE49-F238E27FC236}">
                    <a16:creationId xmlns:a16="http://schemas.microsoft.com/office/drawing/2014/main" id="{2A9E2D39-64DA-421C-BADA-4E6DE8840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8" name="Freeform 45">
                <a:extLst>
                  <a:ext uri="{FF2B5EF4-FFF2-40B4-BE49-F238E27FC236}">
                    <a16:creationId xmlns:a16="http://schemas.microsoft.com/office/drawing/2014/main" id="{04B99256-77F2-DB6D-25AD-EDEA194B4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9" name="Freeform 46">
                <a:extLst>
                  <a:ext uri="{FF2B5EF4-FFF2-40B4-BE49-F238E27FC236}">
                    <a16:creationId xmlns:a16="http://schemas.microsoft.com/office/drawing/2014/main" id="{AA562662-0E96-C271-ADA9-BD7430A0E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0" name="Freeform 47">
                <a:extLst>
                  <a:ext uri="{FF2B5EF4-FFF2-40B4-BE49-F238E27FC236}">
                    <a16:creationId xmlns:a16="http://schemas.microsoft.com/office/drawing/2014/main" id="{D568BF71-F410-E6F8-09B4-B9C83CBD02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1" name="Freeform 48">
                <a:extLst>
                  <a:ext uri="{FF2B5EF4-FFF2-40B4-BE49-F238E27FC236}">
                    <a16:creationId xmlns:a16="http://schemas.microsoft.com/office/drawing/2014/main" id="{514DA24F-18F8-899E-9EFC-54DE737A5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2" name="Freeform 49">
                <a:extLst>
                  <a:ext uri="{FF2B5EF4-FFF2-40B4-BE49-F238E27FC236}">
                    <a16:creationId xmlns:a16="http://schemas.microsoft.com/office/drawing/2014/main" id="{B35A81B4-7DCE-8AA1-C3D7-8F9E7BA2CF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3" name="Freeform 50">
                <a:extLst>
                  <a:ext uri="{FF2B5EF4-FFF2-40B4-BE49-F238E27FC236}">
                    <a16:creationId xmlns:a16="http://schemas.microsoft.com/office/drawing/2014/main" id="{137E6043-F3C7-23DC-F9BB-E32AC4E0C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4" name="Freeform 51">
                <a:extLst>
                  <a:ext uri="{FF2B5EF4-FFF2-40B4-BE49-F238E27FC236}">
                    <a16:creationId xmlns:a16="http://schemas.microsoft.com/office/drawing/2014/main" id="{88EED3E7-3137-4A21-792B-FB053E70B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5" name="Freeform 52">
                <a:extLst>
                  <a:ext uri="{FF2B5EF4-FFF2-40B4-BE49-F238E27FC236}">
                    <a16:creationId xmlns:a16="http://schemas.microsoft.com/office/drawing/2014/main" id="{ABFD2507-9C54-19BE-4D41-753DC5F63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6" name="Freeform 53">
                <a:extLst>
                  <a:ext uri="{FF2B5EF4-FFF2-40B4-BE49-F238E27FC236}">
                    <a16:creationId xmlns:a16="http://schemas.microsoft.com/office/drawing/2014/main" id="{2748AB21-F01A-B680-069B-69BC531CE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7" name="Freeform 54">
                <a:extLst>
                  <a:ext uri="{FF2B5EF4-FFF2-40B4-BE49-F238E27FC236}">
                    <a16:creationId xmlns:a16="http://schemas.microsoft.com/office/drawing/2014/main" id="{D850EAB0-8D6C-BE75-F4AD-7F65095B1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8" name="Freeform 55">
                <a:extLst>
                  <a:ext uri="{FF2B5EF4-FFF2-40B4-BE49-F238E27FC236}">
                    <a16:creationId xmlns:a16="http://schemas.microsoft.com/office/drawing/2014/main" id="{DFF3C859-28D8-F5F0-C60C-D39B899D6D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9" name="Freeform 56">
                <a:extLst>
                  <a:ext uri="{FF2B5EF4-FFF2-40B4-BE49-F238E27FC236}">
                    <a16:creationId xmlns:a16="http://schemas.microsoft.com/office/drawing/2014/main" id="{80490B9F-4221-9149-94E6-812569F3A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0" name="Freeform 57">
                <a:extLst>
                  <a:ext uri="{FF2B5EF4-FFF2-40B4-BE49-F238E27FC236}">
                    <a16:creationId xmlns:a16="http://schemas.microsoft.com/office/drawing/2014/main" id="{351D515F-CE21-11BA-FF02-A5F672A88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1" name="Freeform 58">
                <a:extLst>
                  <a:ext uri="{FF2B5EF4-FFF2-40B4-BE49-F238E27FC236}">
                    <a16:creationId xmlns:a16="http://schemas.microsoft.com/office/drawing/2014/main" id="{62E0590D-B9C4-9704-0DD5-9E08F65FD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2" name="Freeform 59">
                <a:extLst>
                  <a:ext uri="{FF2B5EF4-FFF2-40B4-BE49-F238E27FC236}">
                    <a16:creationId xmlns:a16="http://schemas.microsoft.com/office/drawing/2014/main" id="{525CED42-8D82-3796-90D4-1FADF5EDB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3" name="Freeform 60">
                <a:extLst>
                  <a:ext uri="{FF2B5EF4-FFF2-40B4-BE49-F238E27FC236}">
                    <a16:creationId xmlns:a16="http://schemas.microsoft.com/office/drawing/2014/main" id="{9891DDA3-B4DB-8391-7A7B-CFBC19752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4" name="Freeform 61">
                <a:extLst>
                  <a:ext uri="{FF2B5EF4-FFF2-40B4-BE49-F238E27FC236}">
                    <a16:creationId xmlns:a16="http://schemas.microsoft.com/office/drawing/2014/main" id="{8D812F33-DA9A-F43B-FC7E-5FDB3ADE5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5" name="Freeform 62">
                <a:extLst>
                  <a:ext uri="{FF2B5EF4-FFF2-40B4-BE49-F238E27FC236}">
                    <a16:creationId xmlns:a16="http://schemas.microsoft.com/office/drawing/2014/main" id="{1153CA24-30E6-AC43-27FC-9315B8358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6" name="Freeform 63">
                <a:extLst>
                  <a:ext uri="{FF2B5EF4-FFF2-40B4-BE49-F238E27FC236}">
                    <a16:creationId xmlns:a16="http://schemas.microsoft.com/office/drawing/2014/main" id="{3E176425-ED48-3424-6064-AEA0A91D2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7" name="Freeform 64">
                <a:extLst>
                  <a:ext uri="{FF2B5EF4-FFF2-40B4-BE49-F238E27FC236}">
                    <a16:creationId xmlns:a16="http://schemas.microsoft.com/office/drawing/2014/main" id="{B6AD781D-3C65-4F0A-C33F-F22DDF53C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8" name="Freeform 65">
                <a:extLst>
                  <a:ext uri="{FF2B5EF4-FFF2-40B4-BE49-F238E27FC236}">
                    <a16:creationId xmlns:a16="http://schemas.microsoft.com/office/drawing/2014/main" id="{61BFFD17-C668-B63E-088D-2D75F46BA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9" name="Freeform 66">
                <a:extLst>
                  <a:ext uri="{FF2B5EF4-FFF2-40B4-BE49-F238E27FC236}">
                    <a16:creationId xmlns:a16="http://schemas.microsoft.com/office/drawing/2014/main" id="{E09868ED-8EC7-2B11-C411-8DBEDB04F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0" name="Freeform 67">
                <a:extLst>
                  <a:ext uri="{FF2B5EF4-FFF2-40B4-BE49-F238E27FC236}">
                    <a16:creationId xmlns:a16="http://schemas.microsoft.com/office/drawing/2014/main" id="{349AFABF-B350-D039-A4C8-656EBCEE0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1" name="Freeform 68">
                <a:extLst>
                  <a:ext uri="{FF2B5EF4-FFF2-40B4-BE49-F238E27FC236}">
                    <a16:creationId xmlns:a16="http://schemas.microsoft.com/office/drawing/2014/main" id="{76740BC7-DEB7-461D-E0FD-59A3CEC34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2" name="Freeform 69">
                <a:extLst>
                  <a:ext uri="{FF2B5EF4-FFF2-40B4-BE49-F238E27FC236}">
                    <a16:creationId xmlns:a16="http://schemas.microsoft.com/office/drawing/2014/main" id="{12057C30-B590-A3D1-E79C-83239E0636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3" name="Freeform 70">
                <a:extLst>
                  <a:ext uri="{FF2B5EF4-FFF2-40B4-BE49-F238E27FC236}">
                    <a16:creationId xmlns:a16="http://schemas.microsoft.com/office/drawing/2014/main" id="{0091D0A7-779F-A0CD-461E-A4BB0A94A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4" name="Freeform 71">
                <a:extLst>
                  <a:ext uri="{FF2B5EF4-FFF2-40B4-BE49-F238E27FC236}">
                    <a16:creationId xmlns:a16="http://schemas.microsoft.com/office/drawing/2014/main" id="{3B36D788-FBEC-B0BB-E0E4-E1A84C560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5" name="Freeform 72">
                <a:extLst>
                  <a:ext uri="{FF2B5EF4-FFF2-40B4-BE49-F238E27FC236}">
                    <a16:creationId xmlns:a16="http://schemas.microsoft.com/office/drawing/2014/main" id="{EED256C2-CD40-079A-0A35-687D04C87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6" name="Freeform 73">
                <a:extLst>
                  <a:ext uri="{FF2B5EF4-FFF2-40B4-BE49-F238E27FC236}">
                    <a16:creationId xmlns:a16="http://schemas.microsoft.com/office/drawing/2014/main" id="{0E4F8918-C1B4-43F1-B3BA-08B81324A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7" name="Freeform 74">
                <a:extLst>
                  <a:ext uri="{FF2B5EF4-FFF2-40B4-BE49-F238E27FC236}">
                    <a16:creationId xmlns:a16="http://schemas.microsoft.com/office/drawing/2014/main" id="{4BE4D2FF-DEB8-B8A8-71F4-AE93C6CCF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8" name="Freeform 75">
                <a:extLst>
                  <a:ext uri="{FF2B5EF4-FFF2-40B4-BE49-F238E27FC236}">
                    <a16:creationId xmlns:a16="http://schemas.microsoft.com/office/drawing/2014/main" id="{01410208-BEC9-997F-8E67-AFD34BDB8B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9" name="Freeform 76">
                <a:extLst>
                  <a:ext uri="{FF2B5EF4-FFF2-40B4-BE49-F238E27FC236}">
                    <a16:creationId xmlns:a16="http://schemas.microsoft.com/office/drawing/2014/main" id="{3DDEAD1F-92B0-0EA2-F1E4-872376172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0" name="Freeform 77">
                <a:extLst>
                  <a:ext uri="{FF2B5EF4-FFF2-40B4-BE49-F238E27FC236}">
                    <a16:creationId xmlns:a16="http://schemas.microsoft.com/office/drawing/2014/main" id="{0AED27DD-E680-E1A6-93DE-01CD66967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1" name="Freeform 78">
                <a:extLst>
                  <a:ext uri="{FF2B5EF4-FFF2-40B4-BE49-F238E27FC236}">
                    <a16:creationId xmlns:a16="http://schemas.microsoft.com/office/drawing/2014/main" id="{074F71BD-2E80-9CB5-7014-9C7F070B5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2" name="Freeform 79">
                <a:extLst>
                  <a:ext uri="{FF2B5EF4-FFF2-40B4-BE49-F238E27FC236}">
                    <a16:creationId xmlns:a16="http://schemas.microsoft.com/office/drawing/2014/main" id="{456B69E2-03F5-DC8E-CB88-92845CECA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3" name="Freeform 80">
                <a:extLst>
                  <a:ext uri="{FF2B5EF4-FFF2-40B4-BE49-F238E27FC236}">
                    <a16:creationId xmlns:a16="http://schemas.microsoft.com/office/drawing/2014/main" id="{B5545DA1-523F-6F3D-1236-22170C345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4" name="Freeform 81">
                <a:extLst>
                  <a:ext uri="{FF2B5EF4-FFF2-40B4-BE49-F238E27FC236}">
                    <a16:creationId xmlns:a16="http://schemas.microsoft.com/office/drawing/2014/main" id="{E6B9B07C-36EF-B6F7-3831-8405CECDF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5" name="Freeform 82">
                <a:extLst>
                  <a:ext uri="{FF2B5EF4-FFF2-40B4-BE49-F238E27FC236}">
                    <a16:creationId xmlns:a16="http://schemas.microsoft.com/office/drawing/2014/main" id="{A6F2A680-06F2-1A45-8B34-18A8790E0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6" name="Freeform 83">
                <a:extLst>
                  <a:ext uri="{FF2B5EF4-FFF2-40B4-BE49-F238E27FC236}">
                    <a16:creationId xmlns:a16="http://schemas.microsoft.com/office/drawing/2014/main" id="{D9B755E9-5136-525C-170A-7E475BFE3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7" name="Freeform 84">
                <a:extLst>
                  <a:ext uri="{FF2B5EF4-FFF2-40B4-BE49-F238E27FC236}">
                    <a16:creationId xmlns:a16="http://schemas.microsoft.com/office/drawing/2014/main" id="{FE2A3607-D351-3E31-6A66-9A2A74CAD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8" name="Freeform 85">
                <a:extLst>
                  <a:ext uri="{FF2B5EF4-FFF2-40B4-BE49-F238E27FC236}">
                    <a16:creationId xmlns:a16="http://schemas.microsoft.com/office/drawing/2014/main" id="{D3C02196-6C11-512B-A923-015FF0A90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9" name="Freeform 86">
                <a:extLst>
                  <a:ext uri="{FF2B5EF4-FFF2-40B4-BE49-F238E27FC236}">
                    <a16:creationId xmlns:a16="http://schemas.microsoft.com/office/drawing/2014/main" id="{770A7B4B-286B-E923-26D2-4745CD082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30" name="Freeform 87">
                <a:extLst>
                  <a:ext uri="{FF2B5EF4-FFF2-40B4-BE49-F238E27FC236}">
                    <a16:creationId xmlns:a16="http://schemas.microsoft.com/office/drawing/2014/main" id="{B6C3068B-907A-755F-529F-E093D194B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grpSp>
            <p:nvGrpSpPr>
              <p:cNvPr id="1231" name="Group 88">
                <a:extLst>
                  <a:ext uri="{FF2B5EF4-FFF2-40B4-BE49-F238E27FC236}">
                    <a16:creationId xmlns:a16="http://schemas.microsoft.com/office/drawing/2014/main" id="{66BC8137-76B5-8642-DD23-7AC957C921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1241" name="Freeform 89">
                  <a:extLst>
                    <a:ext uri="{FF2B5EF4-FFF2-40B4-BE49-F238E27FC236}">
                      <a16:creationId xmlns:a16="http://schemas.microsoft.com/office/drawing/2014/main" id="{4E8AC415-6BB1-20E3-0356-ABC02444E5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2" name="Freeform 90">
                  <a:extLst>
                    <a:ext uri="{FF2B5EF4-FFF2-40B4-BE49-F238E27FC236}">
                      <a16:creationId xmlns:a16="http://schemas.microsoft.com/office/drawing/2014/main" id="{CFCABD1A-357C-7DE0-73BC-C976CAF1FB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3" name="Freeform 91">
                  <a:extLst>
                    <a:ext uri="{FF2B5EF4-FFF2-40B4-BE49-F238E27FC236}">
                      <a16:creationId xmlns:a16="http://schemas.microsoft.com/office/drawing/2014/main" id="{B9AA5215-65FB-112A-D387-233CD76B8A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4" name="Freeform 92">
                  <a:extLst>
                    <a:ext uri="{FF2B5EF4-FFF2-40B4-BE49-F238E27FC236}">
                      <a16:creationId xmlns:a16="http://schemas.microsoft.com/office/drawing/2014/main" id="{5E5530B2-6C29-4EFA-7AEA-27B7B5E716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5" name="Freeform 93">
                  <a:extLst>
                    <a:ext uri="{FF2B5EF4-FFF2-40B4-BE49-F238E27FC236}">
                      <a16:creationId xmlns:a16="http://schemas.microsoft.com/office/drawing/2014/main" id="{25206783-5975-FCC5-D7FD-2E3CCFA96F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6" name="Oval 94">
                  <a:extLst>
                    <a:ext uri="{FF2B5EF4-FFF2-40B4-BE49-F238E27FC236}">
                      <a16:creationId xmlns:a16="http://schemas.microsoft.com/office/drawing/2014/main" id="{2A17138F-5D83-51BB-A81B-B87B777AB0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grpSp>
            <p:nvGrpSpPr>
              <p:cNvPr id="1232" name="Group 95">
                <a:extLst>
                  <a:ext uri="{FF2B5EF4-FFF2-40B4-BE49-F238E27FC236}">
                    <a16:creationId xmlns:a16="http://schemas.microsoft.com/office/drawing/2014/main" id="{F6C2D968-CB99-3A7A-4ECC-CE95D01A9D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1235" name="Freeform 96">
                  <a:extLst>
                    <a:ext uri="{FF2B5EF4-FFF2-40B4-BE49-F238E27FC236}">
                      <a16:creationId xmlns:a16="http://schemas.microsoft.com/office/drawing/2014/main" id="{45914132-303B-8DC1-B349-60D34CAD3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6" name="Freeform 97">
                  <a:extLst>
                    <a:ext uri="{FF2B5EF4-FFF2-40B4-BE49-F238E27FC236}">
                      <a16:creationId xmlns:a16="http://schemas.microsoft.com/office/drawing/2014/main" id="{96CB4A27-0ECC-7D4B-0876-BA43E8E42E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7" name="Freeform 98">
                  <a:extLst>
                    <a:ext uri="{FF2B5EF4-FFF2-40B4-BE49-F238E27FC236}">
                      <a16:creationId xmlns:a16="http://schemas.microsoft.com/office/drawing/2014/main" id="{7D219C3B-BFBF-D3A3-5CDA-05F8301F88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8" name="Freeform 99">
                  <a:extLst>
                    <a:ext uri="{FF2B5EF4-FFF2-40B4-BE49-F238E27FC236}">
                      <a16:creationId xmlns:a16="http://schemas.microsoft.com/office/drawing/2014/main" id="{683A7020-5D0D-3237-8FE4-58135570DB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9" name="Freeform 100">
                  <a:extLst>
                    <a:ext uri="{FF2B5EF4-FFF2-40B4-BE49-F238E27FC236}">
                      <a16:creationId xmlns:a16="http://schemas.microsoft.com/office/drawing/2014/main" id="{F6339D3A-0BEA-6091-7327-3026561DD0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0" name="Oval 101">
                  <a:extLst>
                    <a:ext uri="{FF2B5EF4-FFF2-40B4-BE49-F238E27FC236}">
                      <a16:creationId xmlns:a16="http://schemas.microsoft.com/office/drawing/2014/main" id="{CFFAA8E5-C690-96E0-C784-F6441908C1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sp>
            <p:nvSpPr>
              <p:cNvPr id="1233" name="Freeform 102">
                <a:extLst>
                  <a:ext uri="{FF2B5EF4-FFF2-40B4-BE49-F238E27FC236}">
                    <a16:creationId xmlns:a16="http://schemas.microsoft.com/office/drawing/2014/main" id="{E7167F10-98F8-2701-0AC4-6E4BDEA73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34" name="Freeform 103">
                <a:extLst>
                  <a:ext uri="{FF2B5EF4-FFF2-40B4-BE49-F238E27FC236}">
                    <a16:creationId xmlns:a16="http://schemas.microsoft.com/office/drawing/2014/main" id="{15696F0D-C499-3083-C463-04FB0D514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15A43F9-8917-F31F-E983-D732FB3D1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6" y="1052537"/>
            <a:ext cx="2658891" cy="1460016"/>
          </a:xfrm>
          <a:prstGeom prst="rect">
            <a:avLst/>
          </a:prstGeom>
        </p:spPr>
      </p:pic>
      <p:grpSp>
        <p:nvGrpSpPr>
          <p:cNvPr id="1459" name="Group 230">
            <a:extLst>
              <a:ext uri="{FF2B5EF4-FFF2-40B4-BE49-F238E27FC236}">
                <a16:creationId xmlns:a16="http://schemas.microsoft.com/office/drawing/2014/main" id="{4CD57976-1F9E-36CF-FF24-16462C21DDF4}"/>
              </a:ext>
            </a:extLst>
          </p:cNvPr>
          <p:cNvGrpSpPr>
            <a:grpSpLocks/>
          </p:cNvGrpSpPr>
          <p:nvPr/>
        </p:nvGrpSpPr>
        <p:grpSpPr bwMode="auto">
          <a:xfrm rot="6070158">
            <a:off x="5158758" y="3500430"/>
            <a:ext cx="397551" cy="470616"/>
            <a:chOff x="1497" y="498"/>
            <a:chExt cx="3166" cy="2932"/>
          </a:xfrm>
          <a:solidFill>
            <a:srgbClr val="00B050"/>
          </a:solidFill>
        </p:grpSpPr>
        <p:sp>
          <p:nvSpPr>
            <p:cNvPr id="1460" name="Oval 231">
              <a:extLst>
                <a:ext uri="{FF2B5EF4-FFF2-40B4-BE49-F238E27FC236}">
                  <a16:creationId xmlns:a16="http://schemas.microsoft.com/office/drawing/2014/main" id="{66CC217C-2206-9AA3-6E80-C24C53C2AA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1" name="Oval 232">
              <a:extLst>
                <a:ext uri="{FF2B5EF4-FFF2-40B4-BE49-F238E27FC236}">
                  <a16:creationId xmlns:a16="http://schemas.microsoft.com/office/drawing/2014/main" id="{B9E8382B-9B0F-7E68-7836-CEF061D610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2" name="Oval 233">
              <a:extLst>
                <a:ext uri="{FF2B5EF4-FFF2-40B4-BE49-F238E27FC236}">
                  <a16:creationId xmlns:a16="http://schemas.microsoft.com/office/drawing/2014/main" id="{ECA74043-D4DE-7BA1-64AF-4C01EC0DC1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3" name="Oval 234">
              <a:extLst>
                <a:ext uri="{FF2B5EF4-FFF2-40B4-BE49-F238E27FC236}">
                  <a16:creationId xmlns:a16="http://schemas.microsoft.com/office/drawing/2014/main" id="{581D452E-2F10-183B-93DE-0714B2E9FA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4" name="Oval 235">
              <a:extLst>
                <a:ext uri="{FF2B5EF4-FFF2-40B4-BE49-F238E27FC236}">
                  <a16:creationId xmlns:a16="http://schemas.microsoft.com/office/drawing/2014/main" id="{42406DDB-629E-A49B-5783-488F016D1C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5" name="Oval 236">
              <a:extLst>
                <a:ext uri="{FF2B5EF4-FFF2-40B4-BE49-F238E27FC236}">
                  <a16:creationId xmlns:a16="http://schemas.microsoft.com/office/drawing/2014/main" id="{391C6C05-C515-3346-888E-A67AAD4493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6" name="Oval 237">
              <a:extLst>
                <a:ext uri="{FF2B5EF4-FFF2-40B4-BE49-F238E27FC236}">
                  <a16:creationId xmlns:a16="http://schemas.microsoft.com/office/drawing/2014/main" id="{E023CA35-32D4-1559-2DCB-E7EB34471B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7" name="Oval 238">
              <a:extLst>
                <a:ext uri="{FF2B5EF4-FFF2-40B4-BE49-F238E27FC236}">
                  <a16:creationId xmlns:a16="http://schemas.microsoft.com/office/drawing/2014/main" id="{2ACA1535-1661-0231-CECF-A720FF97F9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8" name="Oval 239">
              <a:extLst>
                <a:ext uri="{FF2B5EF4-FFF2-40B4-BE49-F238E27FC236}">
                  <a16:creationId xmlns:a16="http://schemas.microsoft.com/office/drawing/2014/main" id="{D4528AF1-B32D-22EE-F9B3-5783BEF20E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9" name="Oval 240">
              <a:extLst>
                <a:ext uri="{FF2B5EF4-FFF2-40B4-BE49-F238E27FC236}">
                  <a16:creationId xmlns:a16="http://schemas.microsoft.com/office/drawing/2014/main" id="{BC802651-E39D-09BF-CFF4-8934FBF304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0" name="Oval 241">
              <a:extLst>
                <a:ext uri="{FF2B5EF4-FFF2-40B4-BE49-F238E27FC236}">
                  <a16:creationId xmlns:a16="http://schemas.microsoft.com/office/drawing/2014/main" id="{62E0AE53-67A9-FE1E-3E33-90AFD8AC01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1" name="Oval 242">
              <a:extLst>
                <a:ext uri="{FF2B5EF4-FFF2-40B4-BE49-F238E27FC236}">
                  <a16:creationId xmlns:a16="http://schemas.microsoft.com/office/drawing/2014/main" id="{786C38D1-9C90-C082-A82A-20B4D78169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2" name="Oval 243">
              <a:extLst>
                <a:ext uri="{FF2B5EF4-FFF2-40B4-BE49-F238E27FC236}">
                  <a16:creationId xmlns:a16="http://schemas.microsoft.com/office/drawing/2014/main" id="{67DF9489-E623-5B85-0D42-8FD5ADFDD3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3" name="Oval 244">
              <a:extLst>
                <a:ext uri="{FF2B5EF4-FFF2-40B4-BE49-F238E27FC236}">
                  <a16:creationId xmlns:a16="http://schemas.microsoft.com/office/drawing/2014/main" id="{7BE32239-1AA3-DE62-96A4-3C88CE16E3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4" name="Oval 245">
              <a:extLst>
                <a:ext uri="{FF2B5EF4-FFF2-40B4-BE49-F238E27FC236}">
                  <a16:creationId xmlns:a16="http://schemas.microsoft.com/office/drawing/2014/main" id="{204FF94A-3A46-5C07-F27A-E48E08E124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5" name="Oval 246">
              <a:extLst>
                <a:ext uri="{FF2B5EF4-FFF2-40B4-BE49-F238E27FC236}">
                  <a16:creationId xmlns:a16="http://schemas.microsoft.com/office/drawing/2014/main" id="{66FDAB40-8B43-F13D-5108-8879DF68C3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6" name="Oval 247">
              <a:extLst>
                <a:ext uri="{FF2B5EF4-FFF2-40B4-BE49-F238E27FC236}">
                  <a16:creationId xmlns:a16="http://schemas.microsoft.com/office/drawing/2014/main" id="{7C0EA17E-2E60-ECF9-3364-6BA738BFC8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7" name="Oval 248">
              <a:extLst>
                <a:ext uri="{FF2B5EF4-FFF2-40B4-BE49-F238E27FC236}">
                  <a16:creationId xmlns:a16="http://schemas.microsoft.com/office/drawing/2014/main" id="{68C3AB10-B631-1BD1-996F-83D748022C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8" name="Oval 249">
              <a:extLst>
                <a:ext uri="{FF2B5EF4-FFF2-40B4-BE49-F238E27FC236}">
                  <a16:creationId xmlns:a16="http://schemas.microsoft.com/office/drawing/2014/main" id="{2C05B9C4-F540-21D3-5466-4561613EB5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9" name="Oval 250">
              <a:extLst>
                <a:ext uri="{FF2B5EF4-FFF2-40B4-BE49-F238E27FC236}">
                  <a16:creationId xmlns:a16="http://schemas.microsoft.com/office/drawing/2014/main" id="{6BF29E29-2AA2-38A2-08AA-324A049689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0" name="Oval 251">
              <a:extLst>
                <a:ext uri="{FF2B5EF4-FFF2-40B4-BE49-F238E27FC236}">
                  <a16:creationId xmlns:a16="http://schemas.microsoft.com/office/drawing/2014/main" id="{F0143294-64B7-A502-A589-56BEB0F222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1" name="Oval 252">
              <a:extLst>
                <a:ext uri="{FF2B5EF4-FFF2-40B4-BE49-F238E27FC236}">
                  <a16:creationId xmlns:a16="http://schemas.microsoft.com/office/drawing/2014/main" id="{34E0595B-70D0-D437-13D7-10AA6A766A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2" name="Oval 253">
              <a:extLst>
                <a:ext uri="{FF2B5EF4-FFF2-40B4-BE49-F238E27FC236}">
                  <a16:creationId xmlns:a16="http://schemas.microsoft.com/office/drawing/2014/main" id="{433E8090-1C11-3D54-C21A-952F3DBF55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3" name="Oval 254">
              <a:extLst>
                <a:ext uri="{FF2B5EF4-FFF2-40B4-BE49-F238E27FC236}">
                  <a16:creationId xmlns:a16="http://schemas.microsoft.com/office/drawing/2014/main" id="{93F2A736-F5BF-7CF5-5EFD-2748A65583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484" name="Oval 255">
              <a:extLst>
                <a:ext uri="{FF2B5EF4-FFF2-40B4-BE49-F238E27FC236}">
                  <a16:creationId xmlns:a16="http://schemas.microsoft.com/office/drawing/2014/main" id="{F23A4A7E-2238-DAD1-AC0E-C299E8E0BB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5" name="Oval 256">
              <a:extLst>
                <a:ext uri="{FF2B5EF4-FFF2-40B4-BE49-F238E27FC236}">
                  <a16:creationId xmlns:a16="http://schemas.microsoft.com/office/drawing/2014/main" id="{A6C38264-8F72-7294-9950-DDF6F7C13D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6" name="Oval 257">
              <a:extLst>
                <a:ext uri="{FF2B5EF4-FFF2-40B4-BE49-F238E27FC236}">
                  <a16:creationId xmlns:a16="http://schemas.microsoft.com/office/drawing/2014/main" id="{C12EB183-EA7F-2AE9-FF0A-4F52D5DF9E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7" name="Oval 258">
              <a:extLst>
                <a:ext uri="{FF2B5EF4-FFF2-40B4-BE49-F238E27FC236}">
                  <a16:creationId xmlns:a16="http://schemas.microsoft.com/office/drawing/2014/main" id="{FA8984C6-D280-7223-2BEF-5614EA06A8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8" name="Oval 259">
              <a:extLst>
                <a:ext uri="{FF2B5EF4-FFF2-40B4-BE49-F238E27FC236}">
                  <a16:creationId xmlns:a16="http://schemas.microsoft.com/office/drawing/2014/main" id="{09466388-7153-7DBF-6F12-DD4A4096F4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9" name="Oval 260">
              <a:extLst>
                <a:ext uri="{FF2B5EF4-FFF2-40B4-BE49-F238E27FC236}">
                  <a16:creationId xmlns:a16="http://schemas.microsoft.com/office/drawing/2014/main" id="{9AEDA569-4A7C-3E16-B20A-C708BC1088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0" name="Oval 261">
              <a:extLst>
                <a:ext uri="{FF2B5EF4-FFF2-40B4-BE49-F238E27FC236}">
                  <a16:creationId xmlns:a16="http://schemas.microsoft.com/office/drawing/2014/main" id="{480C89B7-6482-1599-F41F-4607D6898B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1" name="Oval 262">
              <a:extLst>
                <a:ext uri="{FF2B5EF4-FFF2-40B4-BE49-F238E27FC236}">
                  <a16:creationId xmlns:a16="http://schemas.microsoft.com/office/drawing/2014/main" id="{1DDBA633-426D-D0DA-632A-552B89C558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2" name="Oval 263">
              <a:extLst>
                <a:ext uri="{FF2B5EF4-FFF2-40B4-BE49-F238E27FC236}">
                  <a16:creationId xmlns:a16="http://schemas.microsoft.com/office/drawing/2014/main" id="{93DE0667-0E10-2256-9012-E2BD40B278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3" name="Oval 264">
              <a:extLst>
                <a:ext uri="{FF2B5EF4-FFF2-40B4-BE49-F238E27FC236}">
                  <a16:creationId xmlns:a16="http://schemas.microsoft.com/office/drawing/2014/main" id="{61C579F3-5C75-BA78-68FC-A894CD8A3A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4" name="Oval 265">
              <a:extLst>
                <a:ext uri="{FF2B5EF4-FFF2-40B4-BE49-F238E27FC236}">
                  <a16:creationId xmlns:a16="http://schemas.microsoft.com/office/drawing/2014/main" id="{3FBB93E6-858A-0FBA-472F-6C63AEB922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5" name="Oval 266">
              <a:extLst>
                <a:ext uri="{FF2B5EF4-FFF2-40B4-BE49-F238E27FC236}">
                  <a16:creationId xmlns:a16="http://schemas.microsoft.com/office/drawing/2014/main" id="{8F351162-5F57-A7DD-B2F2-94CF25B8C3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6" name="Oval 267">
              <a:extLst>
                <a:ext uri="{FF2B5EF4-FFF2-40B4-BE49-F238E27FC236}">
                  <a16:creationId xmlns:a16="http://schemas.microsoft.com/office/drawing/2014/main" id="{2DE6B03E-5BED-57A8-EE6C-7EF92C2465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7" name="Oval 268">
              <a:extLst>
                <a:ext uri="{FF2B5EF4-FFF2-40B4-BE49-F238E27FC236}">
                  <a16:creationId xmlns:a16="http://schemas.microsoft.com/office/drawing/2014/main" id="{708B75D0-FA5F-3783-A58C-FD60065D8E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8" name="Oval 269">
              <a:extLst>
                <a:ext uri="{FF2B5EF4-FFF2-40B4-BE49-F238E27FC236}">
                  <a16:creationId xmlns:a16="http://schemas.microsoft.com/office/drawing/2014/main" id="{2C05CF4F-5D12-4E86-E55F-02466FC57A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9" name="Oval 270">
              <a:extLst>
                <a:ext uri="{FF2B5EF4-FFF2-40B4-BE49-F238E27FC236}">
                  <a16:creationId xmlns:a16="http://schemas.microsoft.com/office/drawing/2014/main" id="{AD06E517-B381-7B5B-2571-58298E3407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0" name="Oval 271">
              <a:extLst>
                <a:ext uri="{FF2B5EF4-FFF2-40B4-BE49-F238E27FC236}">
                  <a16:creationId xmlns:a16="http://schemas.microsoft.com/office/drawing/2014/main" id="{67DEFD98-BB73-43AB-C2A6-A41CD028FE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1" name="Oval 272">
              <a:extLst>
                <a:ext uri="{FF2B5EF4-FFF2-40B4-BE49-F238E27FC236}">
                  <a16:creationId xmlns:a16="http://schemas.microsoft.com/office/drawing/2014/main" id="{F7ADBA12-9CAD-A93E-DF7A-8A4B89DC9B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2" name="Oval 273">
              <a:extLst>
                <a:ext uri="{FF2B5EF4-FFF2-40B4-BE49-F238E27FC236}">
                  <a16:creationId xmlns:a16="http://schemas.microsoft.com/office/drawing/2014/main" id="{79D223DC-D5EF-BF57-345D-AA3CB93DBE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3" name="Oval 274">
              <a:extLst>
                <a:ext uri="{FF2B5EF4-FFF2-40B4-BE49-F238E27FC236}">
                  <a16:creationId xmlns:a16="http://schemas.microsoft.com/office/drawing/2014/main" id="{44D1E334-C61F-5F46-701F-668767336C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4" name="Oval 275">
              <a:extLst>
                <a:ext uri="{FF2B5EF4-FFF2-40B4-BE49-F238E27FC236}">
                  <a16:creationId xmlns:a16="http://schemas.microsoft.com/office/drawing/2014/main" id="{F2B111D8-8688-89F4-F7BF-FC7E88DD7F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5" name="Oval 276">
              <a:extLst>
                <a:ext uri="{FF2B5EF4-FFF2-40B4-BE49-F238E27FC236}">
                  <a16:creationId xmlns:a16="http://schemas.microsoft.com/office/drawing/2014/main" id="{150648F8-25EC-EBA8-7A04-3FC0ADB0EE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6" name="Oval 277">
              <a:extLst>
                <a:ext uri="{FF2B5EF4-FFF2-40B4-BE49-F238E27FC236}">
                  <a16:creationId xmlns:a16="http://schemas.microsoft.com/office/drawing/2014/main" id="{06DE1CC2-56D9-7D30-1B7F-1218A0DF2D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7" name="Oval 278">
              <a:extLst>
                <a:ext uri="{FF2B5EF4-FFF2-40B4-BE49-F238E27FC236}">
                  <a16:creationId xmlns:a16="http://schemas.microsoft.com/office/drawing/2014/main" id="{A19F44BE-87FA-F13A-9044-E4E27ACBE3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8" name="Oval 279">
              <a:extLst>
                <a:ext uri="{FF2B5EF4-FFF2-40B4-BE49-F238E27FC236}">
                  <a16:creationId xmlns:a16="http://schemas.microsoft.com/office/drawing/2014/main" id="{E6D310C8-E21E-3453-27BF-30B3270B28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9" name="Oval 280">
              <a:extLst>
                <a:ext uri="{FF2B5EF4-FFF2-40B4-BE49-F238E27FC236}">
                  <a16:creationId xmlns:a16="http://schemas.microsoft.com/office/drawing/2014/main" id="{8EA050D8-B8CB-4458-DDD1-6CCE8816D7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0" name="Oval 281">
              <a:extLst>
                <a:ext uri="{FF2B5EF4-FFF2-40B4-BE49-F238E27FC236}">
                  <a16:creationId xmlns:a16="http://schemas.microsoft.com/office/drawing/2014/main" id="{30866838-B520-06A4-8B4F-B2F8E9D8D9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1" name="Oval 282">
              <a:extLst>
                <a:ext uri="{FF2B5EF4-FFF2-40B4-BE49-F238E27FC236}">
                  <a16:creationId xmlns:a16="http://schemas.microsoft.com/office/drawing/2014/main" id="{67000CA3-8B88-A23C-9DAB-8E1D227ED4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2" name="Oval 283">
              <a:extLst>
                <a:ext uri="{FF2B5EF4-FFF2-40B4-BE49-F238E27FC236}">
                  <a16:creationId xmlns:a16="http://schemas.microsoft.com/office/drawing/2014/main" id="{888DBBDF-5FB2-9842-CCDD-D0B21906A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3" name="Oval 284">
              <a:extLst>
                <a:ext uri="{FF2B5EF4-FFF2-40B4-BE49-F238E27FC236}">
                  <a16:creationId xmlns:a16="http://schemas.microsoft.com/office/drawing/2014/main" id="{4A06BDD3-61F2-3EEF-4EF9-1F87D0BB1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4" name="Oval 285">
              <a:extLst>
                <a:ext uri="{FF2B5EF4-FFF2-40B4-BE49-F238E27FC236}">
                  <a16:creationId xmlns:a16="http://schemas.microsoft.com/office/drawing/2014/main" id="{760520BD-0902-6883-81AD-C0FA8519D0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5" name="Oval 286">
              <a:extLst>
                <a:ext uri="{FF2B5EF4-FFF2-40B4-BE49-F238E27FC236}">
                  <a16:creationId xmlns:a16="http://schemas.microsoft.com/office/drawing/2014/main" id="{C2DCB6B0-45A6-A4F0-9F71-A38B007016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6" name="Oval 287">
              <a:extLst>
                <a:ext uri="{FF2B5EF4-FFF2-40B4-BE49-F238E27FC236}">
                  <a16:creationId xmlns:a16="http://schemas.microsoft.com/office/drawing/2014/main" id="{66FF8259-8B06-E3C2-C2A9-B9BB4A49E7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7" name="Oval 288">
              <a:extLst>
                <a:ext uri="{FF2B5EF4-FFF2-40B4-BE49-F238E27FC236}">
                  <a16:creationId xmlns:a16="http://schemas.microsoft.com/office/drawing/2014/main" id="{8DE77C8C-0407-D941-3708-715031B351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8" name="Oval 289">
              <a:extLst>
                <a:ext uri="{FF2B5EF4-FFF2-40B4-BE49-F238E27FC236}">
                  <a16:creationId xmlns:a16="http://schemas.microsoft.com/office/drawing/2014/main" id="{5C5E0969-253C-022B-16B4-079F9AA63B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9" name="Oval 290">
              <a:extLst>
                <a:ext uri="{FF2B5EF4-FFF2-40B4-BE49-F238E27FC236}">
                  <a16:creationId xmlns:a16="http://schemas.microsoft.com/office/drawing/2014/main" id="{900FB159-587B-3F93-1F31-570265B12E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0" name="Oval 291">
              <a:extLst>
                <a:ext uri="{FF2B5EF4-FFF2-40B4-BE49-F238E27FC236}">
                  <a16:creationId xmlns:a16="http://schemas.microsoft.com/office/drawing/2014/main" id="{CB51BACB-CC6E-E264-97B6-F5C413DA67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1" name="Oval 292">
              <a:extLst>
                <a:ext uri="{FF2B5EF4-FFF2-40B4-BE49-F238E27FC236}">
                  <a16:creationId xmlns:a16="http://schemas.microsoft.com/office/drawing/2014/main" id="{7921C5C3-6609-8674-8813-63F20E7DCE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2" name="Oval 293">
              <a:extLst>
                <a:ext uri="{FF2B5EF4-FFF2-40B4-BE49-F238E27FC236}">
                  <a16:creationId xmlns:a16="http://schemas.microsoft.com/office/drawing/2014/main" id="{3B0A5E1E-1B8E-920D-4248-A99B6BDDE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3" name="Oval 294">
              <a:extLst>
                <a:ext uri="{FF2B5EF4-FFF2-40B4-BE49-F238E27FC236}">
                  <a16:creationId xmlns:a16="http://schemas.microsoft.com/office/drawing/2014/main" id="{C7925F46-C6F9-D5F1-AE6A-FA83377D07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4" name="Oval 295">
              <a:extLst>
                <a:ext uri="{FF2B5EF4-FFF2-40B4-BE49-F238E27FC236}">
                  <a16:creationId xmlns:a16="http://schemas.microsoft.com/office/drawing/2014/main" id="{3F536118-0B7E-0CC2-FFA4-2856C33CEF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5" name="Oval 296">
              <a:extLst>
                <a:ext uri="{FF2B5EF4-FFF2-40B4-BE49-F238E27FC236}">
                  <a16:creationId xmlns:a16="http://schemas.microsoft.com/office/drawing/2014/main" id="{9CF1A5DC-156C-ED4E-083D-9354A1F78F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6" name="Oval 297">
              <a:extLst>
                <a:ext uri="{FF2B5EF4-FFF2-40B4-BE49-F238E27FC236}">
                  <a16:creationId xmlns:a16="http://schemas.microsoft.com/office/drawing/2014/main" id="{3040A6DB-B838-BCAC-C0F9-D8735DDEFB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7" name="Oval 298">
              <a:extLst>
                <a:ext uri="{FF2B5EF4-FFF2-40B4-BE49-F238E27FC236}">
                  <a16:creationId xmlns:a16="http://schemas.microsoft.com/office/drawing/2014/main" id="{821ECC30-CE00-2B6A-976E-7E35015A69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8" name="Oval 299">
              <a:extLst>
                <a:ext uri="{FF2B5EF4-FFF2-40B4-BE49-F238E27FC236}">
                  <a16:creationId xmlns:a16="http://schemas.microsoft.com/office/drawing/2014/main" id="{F2F5079A-AA12-6127-200D-39DE3579D3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9" name="Oval 300">
              <a:extLst>
                <a:ext uri="{FF2B5EF4-FFF2-40B4-BE49-F238E27FC236}">
                  <a16:creationId xmlns:a16="http://schemas.microsoft.com/office/drawing/2014/main" id="{EE8145EA-7B1F-1A17-9204-7C35C7DF53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0" name="Oval 301">
              <a:extLst>
                <a:ext uri="{FF2B5EF4-FFF2-40B4-BE49-F238E27FC236}">
                  <a16:creationId xmlns:a16="http://schemas.microsoft.com/office/drawing/2014/main" id="{3EB80588-CCEC-998B-0A31-DEC7FFEC1B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1" name="Oval 302">
              <a:extLst>
                <a:ext uri="{FF2B5EF4-FFF2-40B4-BE49-F238E27FC236}">
                  <a16:creationId xmlns:a16="http://schemas.microsoft.com/office/drawing/2014/main" id="{FD9E3C5E-9A1B-BA1B-752A-464E4FB9B8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2" name="Oval 303">
              <a:extLst>
                <a:ext uri="{FF2B5EF4-FFF2-40B4-BE49-F238E27FC236}">
                  <a16:creationId xmlns:a16="http://schemas.microsoft.com/office/drawing/2014/main" id="{32C65C60-2289-01FF-C082-43F9A9D6FF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3" name="Oval 304">
              <a:extLst>
                <a:ext uri="{FF2B5EF4-FFF2-40B4-BE49-F238E27FC236}">
                  <a16:creationId xmlns:a16="http://schemas.microsoft.com/office/drawing/2014/main" id="{50C00517-FD11-68E9-573F-703A619EFB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4" name="Oval 305">
              <a:extLst>
                <a:ext uri="{FF2B5EF4-FFF2-40B4-BE49-F238E27FC236}">
                  <a16:creationId xmlns:a16="http://schemas.microsoft.com/office/drawing/2014/main" id="{DE12E80F-F0CA-B9BD-7514-10D19D0990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5" name="Oval 306">
              <a:extLst>
                <a:ext uri="{FF2B5EF4-FFF2-40B4-BE49-F238E27FC236}">
                  <a16:creationId xmlns:a16="http://schemas.microsoft.com/office/drawing/2014/main" id="{E2F4D8C8-D54F-083C-1E38-29DB975971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6" name="Oval 307">
              <a:extLst>
                <a:ext uri="{FF2B5EF4-FFF2-40B4-BE49-F238E27FC236}">
                  <a16:creationId xmlns:a16="http://schemas.microsoft.com/office/drawing/2014/main" id="{EE31725E-65EC-3F15-E714-C067700398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7" name="Oval 308">
              <a:extLst>
                <a:ext uri="{FF2B5EF4-FFF2-40B4-BE49-F238E27FC236}">
                  <a16:creationId xmlns:a16="http://schemas.microsoft.com/office/drawing/2014/main" id="{DDA65778-ABBE-ACC9-7831-3DE599F431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8" name="Oval 309">
              <a:extLst>
                <a:ext uri="{FF2B5EF4-FFF2-40B4-BE49-F238E27FC236}">
                  <a16:creationId xmlns:a16="http://schemas.microsoft.com/office/drawing/2014/main" id="{79FF08C5-1B59-6289-2BDF-27498C4E74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9" name="Oval 310">
              <a:extLst>
                <a:ext uri="{FF2B5EF4-FFF2-40B4-BE49-F238E27FC236}">
                  <a16:creationId xmlns:a16="http://schemas.microsoft.com/office/drawing/2014/main" id="{F7EC98F3-CF1E-1DA8-9B5C-DFBB18FF42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0" name="Oval 311">
              <a:extLst>
                <a:ext uri="{FF2B5EF4-FFF2-40B4-BE49-F238E27FC236}">
                  <a16:creationId xmlns:a16="http://schemas.microsoft.com/office/drawing/2014/main" id="{C7198049-DA68-BAC6-739D-73A795C904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1" name="Oval 312">
              <a:extLst>
                <a:ext uri="{FF2B5EF4-FFF2-40B4-BE49-F238E27FC236}">
                  <a16:creationId xmlns:a16="http://schemas.microsoft.com/office/drawing/2014/main" id="{93AB6AD5-B6EF-A0C9-1A5B-6A08B651C8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2" name="Oval 313">
              <a:extLst>
                <a:ext uri="{FF2B5EF4-FFF2-40B4-BE49-F238E27FC236}">
                  <a16:creationId xmlns:a16="http://schemas.microsoft.com/office/drawing/2014/main" id="{FA91504B-8FD0-4D67-A9AA-C3464A3D27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3" name="Oval 314">
              <a:extLst>
                <a:ext uri="{FF2B5EF4-FFF2-40B4-BE49-F238E27FC236}">
                  <a16:creationId xmlns:a16="http://schemas.microsoft.com/office/drawing/2014/main" id="{66857902-1DD5-FF0A-20E3-51F8D9DA29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grpSp>
        <p:nvGrpSpPr>
          <p:cNvPr id="1571" name="Group 230">
            <a:extLst>
              <a:ext uri="{FF2B5EF4-FFF2-40B4-BE49-F238E27FC236}">
                <a16:creationId xmlns:a16="http://schemas.microsoft.com/office/drawing/2014/main" id="{D460FC83-9A22-0830-D7D8-133B19776A23}"/>
              </a:ext>
            </a:extLst>
          </p:cNvPr>
          <p:cNvGrpSpPr>
            <a:grpSpLocks/>
          </p:cNvGrpSpPr>
          <p:nvPr/>
        </p:nvGrpSpPr>
        <p:grpSpPr bwMode="auto">
          <a:xfrm rot="20189165">
            <a:off x="4334950" y="3829983"/>
            <a:ext cx="455320" cy="395659"/>
            <a:chOff x="1497" y="498"/>
            <a:chExt cx="3166" cy="2932"/>
          </a:xfrm>
          <a:solidFill>
            <a:srgbClr val="00B050"/>
          </a:solidFill>
        </p:grpSpPr>
        <p:sp>
          <p:nvSpPr>
            <p:cNvPr id="1572" name="Oval 231">
              <a:extLst>
                <a:ext uri="{FF2B5EF4-FFF2-40B4-BE49-F238E27FC236}">
                  <a16:creationId xmlns:a16="http://schemas.microsoft.com/office/drawing/2014/main" id="{43BA8802-6616-E837-148C-237A90ED57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3" name="Oval 232">
              <a:extLst>
                <a:ext uri="{FF2B5EF4-FFF2-40B4-BE49-F238E27FC236}">
                  <a16:creationId xmlns:a16="http://schemas.microsoft.com/office/drawing/2014/main" id="{4A2A1579-C911-0C50-C8D3-BFA3DE50D2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4" name="Oval 233">
              <a:extLst>
                <a:ext uri="{FF2B5EF4-FFF2-40B4-BE49-F238E27FC236}">
                  <a16:creationId xmlns:a16="http://schemas.microsoft.com/office/drawing/2014/main" id="{1F94D3D3-BB2B-B3AD-B03D-C7AB95722F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5" name="Oval 234">
              <a:extLst>
                <a:ext uri="{FF2B5EF4-FFF2-40B4-BE49-F238E27FC236}">
                  <a16:creationId xmlns:a16="http://schemas.microsoft.com/office/drawing/2014/main" id="{81714B6D-0AA8-E5B0-E6D3-336424ABA3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6" name="Oval 235">
              <a:extLst>
                <a:ext uri="{FF2B5EF4-FFF2-40B4-BE49-F238E27FC236}">
                  <a16:creationId xmlns:a16="http://schemas.microsoft.com/office/drawing/2014/main" id="{3EC690BB-55CC-38B6-3E2A-AEDC6ACFAC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7" name="Oval 236">
              <a:extLst>
                <a:ext uri="{FF2B5EF4-FFF2-40B4-BE49-F238E27FC236}">
                  <a16:creationId xmlns:a16="http://schemas.microsoft.com/office/drawing/2014/main" id="{48286A70-8391-FA61-E174-86E7983B09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8" name="Oval 237">
              <a:extLst>
                <a:ext uri="{FF2B5EF4-FFF2-40B4-BE49-F238E27FC236}">
                  <a16:creationId xmlns:a16="http://schemas.microsoft.com/office/drawing/2014/main" id="{7DFE2E2D-C1FB-6729-8F00-4F0D1EA6CF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9" name="Oval 238">
              <a:extLst>
                <a:ext uri="{FF2B5EF4-FFF2-40B4-BE49-F238E27FC236}">
                  <a16:creationId xmlns:a16="http://schemas.microsoft.com/office/drawing/2014/main" id="{D0AF9755-D76E-0D02-FAF5-B67E7592F2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0" name="Oval 239">
              <a:extLst>
                <a:ext uri="{FF2B5EF4-FFF2-40B4-BE49-F238E27FC236}">
                  <a16:creationId xmlns:a16="http://schemas.microsoft.com/office/drawing/2014/main" id="{043F90FB-08E2-D03C-C97B-449EC80285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1" name="Oval 240">
              <a:extLst>
                <a:ext uri="{FF2B5EF4-FFF2-40B4-BE49-F238E27FC236}">
                  <a16:creationId xmlns:a16="http://schemas.microsoft.com/office/drawing/2014/main" id="{40CA8A1B-3D97-250E-9AAF-F473E6E630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2" name="Oval 241">
              <a:extLst>
                <a:ext uri="{FF2B5EF4-FFF2-40B4-BE49-F238E27FC236}">
                  <a16:creationId xmlns:a16="http://schemas.microsoft.com/office/drawing/2014/main" id="{93F65378-CF59-E791-BEF9-2FADA70333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3" name="Oval 242">
              <a:extLst>
                <a:ext uri="{FF2B5EF4-FFF2-40B4-BE49-F238E27FC236}">
                  <a16:creationId xmlns:a16="http://schemas.microsoft.com/office/drawing/2014/main" id="{C070DAA3-A342-209D-5E8C-BA91C1D522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4" name="Oval 243">
              <a:extLst>
                <a:ext uri="{FF2B5EF4-FFF2-40B4-BE49-F238E27FC236}">
                  <a16:creationId xmlns:a16="http://schemas.microsoft.com/office/drawing/2014/main" id="{A7EBF051-E9CE-13FE-A86A-6E3499C1E2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5" name="Oval 244">
              <a:extLst>
                <a:ext uri="{FF2B5EF4-FFF2-40B4-BE49-F238E27FC236}">
                  <a16:creationId xmlns:a16="http://schemas.microsoft.com/office/drawing/2014/main" id="{06326F23-573A-CA7A-6E59-AECB70B3A2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6" name="Oval 245">
              <a:extLst>
                <a:ext uri="{FF2B5EF4-FFF2-40B4-BE49-F238E27FC236}">
                  <a16:creationId xmlns:a16="http://schemas.microsoft.com/office/drawing/2014/main" id="{C97CBCDE-03D5-AEC2-EAD6-1F2C843D47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7" name="Oval 246">
              <a:extLst>
                <a:ext uri="{FF2B5EF4-FFF2-40B4-BE49-F238E27FC236}">
                  <a16:creationId xmlns:a16="http://schemas.microsoft.com/office/drawing/2014/main" id="{1ACA50EA-26DF-3949-B66E-0A7BE63D52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8" name="Oval 247">
              <a:extLst>
                <a:ext uri="{FF2B5EF4-FFF2-40B4-BE49-F238E27FC236}">
                  <a16:creationId xmlns:a16="http://schemas.microsoft.com/office/drawing/2014/main" id="{163EE8D6-447F-71C0-17D0-9757C108F9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9" name="Oval 248">
              <a:extLst>
                <a:ext uri="{FF2B5EF4-FFF2-40B4-BE49-F238E27FC236}">
                  <a16:creationId xmlns:a16="http://schemas.microsoft.com/office/drawing/2014/main" id="{6B3F501C-FC29-2C5A-008E-AFBBDDBB46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0" name="Oval 249">
              <a:extLst>
                <a:ext uri="{FF2B5EF4-FFF2-40B4-BE49-F238E27FC236}">
                  <a16:creationId xmlns:a16="http://schemas.microsoft.com/office/drawing/2014/main" id="{1B453EA0-FDB4-F9C9-E9F4-30A529C6D7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1" name="Oval 250">
              <a:extLst>
                <a:ext uri="{FF2B5EF4-FFF2-40B4-BE49-F238E27FC236}">
                  <a16:creationId xmlns:a16="http://schemas.microsoft.com/office/drawing/2014/main" id="{4CEDBF08-9334-EB5F-F2E2-53D0D29AC1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2" name="Oval 251">
              <a:extLst>
                <a:ext uri="{FF2B5EF4-FFF2-40B4-BE49-F238E27FC236}">
                  <a16:creationId xmlns:a16="http://schemas.microsoft.com/office/drawing/2014/main" id="{4AC79329-572C-4A91-2E94-CB3E90397F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3" name="Oval 252">
              <a:extLst>
                <a:ext uri="{FF2B5EF4-FFF2-40B4-BE49-F238E27FC236}">
                  <a16:creationId xmlns:a16="http://schemas.microsoft.com/office/drawing/2014/main" id="{8C2C1555-5416-5817-F561-1E26C37D50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4" name="Oval 253">
              <a:extLst>
                <a:ext uri="{FF2B5EF4-FFF2-40B4-BE49-F238E27FC236}">
                  <a16:creationId xmlns:a16="http://schemas.microsoft.com/office/drawing/2014/main" id="{895670B1-FF4E-4E14-89B9-6CD4BEA1DC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5" name="Oval 254">
              <a:extLst>
                <a:ext uri="{FF2B5EF4-FFF2-40B4-BE49-F238E27FC236}">
                  <a16:creationId xmlns:a16="http://schemas.microsoft.com/office/drawing/2014/main" id="{4EDBE050-CB6C-668F-48BC-26BA513BC2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596" name="Oval 255">
              <a:extLst>
                <a:ext uri="{FF2B5EF4-FFF2-40B4-BE49-F238E27FC236}">
                  <a16:creationId xmlns:a16="http://schemas.microsoft.com/office/drawing/2014/main" id="{D6F46CE6-91B9-7E39-B994-CD49EF61AD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7" name="Oval 256">
              <a:extLst>
                <a:ext uri="{FF2B5EF4-FFF2-40B4-BE49-F238E27FC236}">
                  <a16:creationId xmlns:a16="http://schemas.microsoft.com/office/drawing/2014/main" id="{863B6987-7586-7F13-55A8-50F8E219F0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8" name="Oval 257">
              <a:extLst>
                <a:ext uri="{FF2B5EF4-FFF2-40B4-BE49-F238E27FC236}">
                  <a16:creationId xmlns:a16="http://schemas.microsoft.com/office/drawing/2014/main" id="{A96AA417-7646-9774-0704-FD88169FDB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9" name="Oval 258">
              <a:extLst>
                <a:ext uri="{FF2B5EF4-FFF2-40B4-BE49-F238E27FC236}">
                  <a16:creationId xmlns:a16="http://schemas.microsoft.com/office/drawing/2014/main" id="{4DE8AA70-3C7A-D57B-46A1-9208091AC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0" name="Oval 259">
              <a:extLst>
                <a:ext uri="{FF2B5EF4-FFF2-40B4-BE49-F238E27FC236}">
                  <a16:creationId xmlns:a16="http://schemas.microsoft.com/office/drawing/2014/main" id="{6B193740-049E-8463-AB7C-B94A6ABCAE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1" name="Oval 260">
              <a:extLst>
                <a:ext uri="{FF2B5EF4-FFF2-40B4-BE49-F238E27FC236}">
                  <a16:creationId xmlns:a16="http://schemas.microsoft.com/office/drawing/2014/main" id="{3A3B1B34-D58E-578C-EA69-3EA94C030E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2" name="Oval 261">
              <a:extLst>
                <a:ext uri="{FF2B5EF4-FFF2-40B4-BE49-F238E27FC236}">
                  <a16:creationId xmlns:a16="http://schemas.microsoft.com/office/drawing/2014/main" id="{5936A72E-FAB0-5DE9-972E-9F6E70A751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3" name="Oval 262">
              <a:extLst>
                <a:ext uri="{FF2B5EF4-FFF2-40B4-BE49-F238E27FC236}">
                  <a16:creationId xmlns:a16="http://schemas.microsoft.com/office/drawing/2014/main" id="{92695172-A7A7-5F96-EF22-7AC21789CA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4" name="Oval 263">
              <a:extLst>
                <a:ext uri="{FF2B5EF4-FFF2-40B4-BE49-F238E27FC236}">
                  <a16:creationId xmlns:a16="http://schemas.microsoft.com/office/drawing/2014/main" id="{2C28ECA1-C22E-F496-0797-3FC85B78AE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5" name="Oval 264">
              <a:extLst>
                <a:ext uri="{FF2B5EF4-FFF2-40B4-BE49-F238E27FC236}">
                  <a16:creationId xmlns:a16="http://schemas.microsoft.com/office/drawing/2014/main" id="{E8D55C3F-555D-CE16-8BC9-78A44AEF62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6" name="Oval 265">
              <a:extLst>
                <a:ext uri="{FF2B5EF4-FFF2-40B4-BE49-F238E27FC236}">
                  <a16:creationId xmlns:a16="http://schemas.microsoft.com/office/drawing/2014/main" id="{9E28668A-6890-1312-D54C-1BE4594C83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7" name="Oval 266">
              <a:extLst>
                <a:ext uri="{FF2B5EF4-FFF2-40B4-BE49-F238E27FC236}">
                  <a16:creationId xmlns:a16="http://schemas.microsoft.com/office/drawing/2014/main" id="{A4E525B7-D51A-5B3D-68E9-C194C2EA29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8" name="Oval 267">
              <a:extLst>
                <a:ext uri="{FF2B5EF4-FFF2-40B4-BE49-F238E27FC236}">
                  <a16:creationId xmlns:a16="http://schemas.microsoft.com/office/drawing/2014/main" id="{5B2B6339-76B8-99DE-BDE2-1282938ED6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9" name="Oval 268">
              <a:extLst>
                <a:ext uri="{FF2B5EF4-FFF2-40B4-BE49-F238E27FC236}">
                  <a16:creationId xmlns:a16="http://schemas.microsoft.com/office/drawing/2014/main" id="{4F39C69E-09F0-0934-8EC0-51223CF293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0" name="Oval 269">
              <a:extLst>
                <a:ext uri="{FF2B5EF4-FFF2-40B4-BE49-F238E27FC236}">
                  <a16:creationId xmlns:a16="http://schemas.microsoft.com/office/drawing/2014/main" id="{216293F4-8436-95F6-DC06-7F2A2160E0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1" name="Oval 270">
              <a:extLst>
                <a:ext uri="{FF2B5EF4-FFF2-40B4-BE49-F238E27FC236}">
                  <a16:creationId xmlns:a16="http://schemas.microsoft.com/office/drawing/2014/main" id="{BE41F159-3AA8-2434-1697-17B1CFFF84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2" name="Oval 271">
              <a:extLst>
                <a:ext uri="{FF2B5EF4-FFF2-40B4-BE49-F238E27FC236}">
                  <a16:creationId xmlns:a16="http://schemas.microsoft.com/office/drawing/2014/main" id="{910099A0-68F1-F22B-609F-D10FF781E9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3" name="Oval 272">
              <a:extLst>
                <a:ext uri="{FF2B5EF4-FFF2-40B4-BE49-F238E27FC236}">
                  <a16:creationId xmlns:a16="http://schemas.microsoft.com/office/drawing/2014/main" id="{37813521-D937-8486-4BD0-85C338EA88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4" name="Oval 273">
              <a:extLst>
                <a:ext uri="{FF2B5EF4-FFF2-40B4-BE49-F238E27FC236}">
                  <a16:creationId xmlns:a16="http://schemas.microsoft.com/office/drawing/2014/main" id="{97E7A122-14D7-2A92-A1B8-7583AD9161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5" name="Oval 274">
              <a:extLst>
                <a:ext uri="{FF2B5EF4-FFF2-40B4-BE49-F238E27FC236}">
                  <a16:creationId xmlns:a16="http://schemas.microsoft.com/office/drawing/2014/main" id="{B2D6BB3A-2A5A-C4AA-D1A2-218D123B59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6" name="Oval 275">
              <a:extLst>
                <a:ext uri="{FF2B5EF4-FFF2-40B4-BE49-F238E27FC236}">
                  <a16:creationId xmlns:a16="http://schemas.microsoft.com/office/drawing/2014/main" id="{E537550C-6D01-8E71-097A-6E74B5404E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7" name="Oval 276">
              <a:extLst>
                <a:ext uri="{FF2B5EF4-FFF2-40B4-BE49-F238E27FC236}">
                  <a16:creationId xmlns:a16="http://schemas.microsoft.com/office/drawing/2014/main" id="{0B2FE95C-42EF-7BBB-D8BB-8033138E5B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8" name="Oval 277">
              <a:extLst>
                <a:ext uri="{FF2B5EF4-FFF2-40B4-BE49-F238E27FC236}">
                  <a16:creationId xmlns:a16="http://schemas.microsoft.com/office/drawing/2014/main" id="{EE7B86CE-9335-6C37-AC93-740397B3E2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9" name="Oval 278">
              <a:extLst>
                <a:ext uri="{FF2B5EF4-FFF2-40B4-BE49-F238E27FC236}">
                  <a16:creationId xmlns:a16="http://schemas.microsoft.com/office/drawing/2014/main" id="{34A14E34-2301-38D1-E929-9EC311415D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0" name="Oval 279">
              <a:extLst>
                <a:ext uri="{FF2B5EF4-FFF2-40B4-BE49-F238E27FC236}">
                  <a16:creationId xmlns:a16="http://schemas.microsoft.com/office/drawing/2014/main" id="{219F5920-EADB-DB14-BC14-EA8BC4A875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1" name="Oval 280">
              <a:extLst>
                <a:ext uri="{FF2B5EF4-FFF2-40B4-BE49-F238E27FC236}">
                  <a16:creationId xmlns:a16="http://schemas.microsoft.com/office/drawing/2014/main" id="{E8A38530-437F-1D16-8110-6D4C437AA7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2" name="Oval 281">
              <a:extLst>
                <a:ext uri="{FF2B5EF4-FFF2-40B4-BE49-F238E27FC236}">
                  <a16:creationId xmlns:a16="http://schemas.microsoft.com/office/drawing/2014/main" id="{F94A481A-ECF1-5FDE-38E5-89D359A8F3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3" name="Oval 282">
              <a:extLst>
                <a:ext uri="{FF2B5EF4-FFF2-40B4-BE49-F238E27FC236}">
                  <a16:creationId xmlns:a16="http://schemas.microsoft.com/office/drawing/2014/main" id="{3F46666D-6147-94F7-396C-1DE4FB1D93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4" name="Oval 283">
              <a:extLst>
                <a:ext uri="{FF2B5EF4-FFF2-40B4-BE49-F238E27FC236}">
                  <a16:creationId xmlns:a16="http://schemas.microsoft.com/office/drawing/2014/main" id="{1D70E689-08F6-ADCA-50B6-80E46770EA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5" name="Oval 284">
              <a:extLst>
                <a:ext uri="{FF2B5EF4-FFF2-40B4-BE49-F238E27FC236}">
                  <a16:creationId xmlns:a16="http://schemas.microsoft.com/office/drawing/2014/main" id="{521F4D29-DB3E-7C1E-094E-DE14F92BFB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6" name="Oval 285">
              <a:extLst>
                <a:ext uri="{FF2B5EF4-FFF2-40B4-BE49-F238E27FC236}">
                  <a16:creationId xmlns:a16="http://schemas.microsoft.com/office/drawing/2014/main" id="{32F96769-F554-5E4A-CE3D-47B27D13DF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7" name="Oval 286">
              <a:extLst>
                <a:ext uri="{FF2B5EF4-FFF2-40B4-BE49-F238E27FC236}">
                  <a16:creationId xmlns:a16="http://schemas.microsoft.com/office/drawing/2014/main" id="{904D9F53-3F01-8817-BBA7-D41CE4B9AB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8" name="Oval 287">
              <a:extLst>
                <a:ext uri="{FF2B5EF4-FFF2-40B4-BE49-F238E27FC236}">
                  <a16:creationId xmlns:a16="http://schemas.microsoft.com/office/drawing/2014/main" id="{BA46CC59-EEA5-EE25-B769-BEC3B3B3E7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9" name="Oval 288">
              <a:extLst>
                <a:ext uri="{FF2B5EF4-FFF2-40B4-BE49-F238E27FC236}">
                  <a16:creationId xmlns:a16="http://schemas.microsoft.com/office/drawing/2014/main" id="{EA18604A-479C-08C4-608E-D622F96A47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0" name="Oval 289">
              <a:extLst>
                <a:ext uri="{FF2B5EF4-FFF2-40B4-BE49-F238E27FC236}">
                  <a16:creationId xmlns:a16="http://schemas.microsoft.com/office/drawing/2014/main" id="{CA9A3CF6-272A-3CF0-9D17-7A4A00ABA3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1" name="Oval 290">
              <a:extLst>
                <a:ext uri="{FF2B5EF4-FFF2-40B4-BE49-F238E27FC236}">
                  <a16:creationId xmlns:a16="http://schemas.microsoft.com/office/drawing/2014/main" id="{81CE1427-E1D0-3540-89B4-479928E41E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2" name="Oval 291">
              <a:extLst>
                <a:ext uri="{FF2B5EF4-FFF2-40B4-BE49-F238E27FC236}">
                  <a16:creationId xmlns:a16="http://schemas.microsoft.com/office/drawing/2014/main" id="{DAC25F9B-04E7-E345-09C2-6EBDF0E241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3" name="Oval 292">
              <a:extLst>
                <a:ext uri="{FF2B5EF4-FFF2-40B4-BE49-F238E27FC236}">
                  <a16:creationId xmlns:a16="http://schemas.microsoft.com/office/drawing/2014/main" id="{DB6FD008-B85C-9F6A-A8E5-3E6E5F5C28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4" name="Oval 293">
              <a:extLst>
                <a:ext uri="{FF2B5EF4-FFF2-40B4-BE49-F238E27FC236}">
                  <a16:creationId xmlns:a16="http://schemas.microsoft.com/office/drawing/2014/main" id="{EB1369B5-8B43-093E-5006-A32B365D35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5" name="Oval 294">
              <a:extLst>
                <a:ext uri="{FF2B5EF4-FFF2-40B4-BE49-F238E27FC236}">
                  <a16:creationId xmlns:a16="http://schemas.microsoft.com/office/drawing/2014/main" id="{AB9156C7-269E-BA9B-A8FA-0D49CA263D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6" name="Oval 295">
              <a:extLst>
                <a:ext uri="{FF2B5EF4-FFF2-40B4-BE49-F238E27FC236}">
                  <a16:creationId xmlns:a16="http://schemas.microsoft.com/office/drawing/2014/main" id="{7F615D63-2927-C22F-39C9-4A4A8FE3BB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7" name="Oval 296">
              <a:extLst>
                <a:ext uri="{FF2B5EF4-FFF2-40B4-BE49-F238E27FC236}">
                  <a16:creationId xmlns:a16="http://schemas.microsoft.com/office/drawing/2014/main" id="{C4FAC344-68A3-DDA2-1378-B07C2E2403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8" name="Oval 297">
              <a:extLst>
                <a:ext uri="{FF2B5EF4-FFF2-40B4-BE49-F238E27FC236}">
                  <a16:creationId xmlns:a16="http://schemas.microsoft.com/office/drawing/2014/main" id="{C34CE6F1-EAB9-FE73-1BA3-5A787C5770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9" name="Oval 298">
              <a:extLst>
                <a:ext uri="{FF2B5EF4-FFF2-40B4-BE49-F238E27FC236}">
                  <a16:creationId xmlns:a16="http://schemas.microsoft.com/office/drawing/2014/main" id="{C6AA6CBD-5361-3CC9-4ED8-8EC58D6DB5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0" name="Oval 299">
              <a:extLst>
                <a:ext uri="{FF2B5EF4-FFF2-40B4-BE49-F238E27FC236}">
                  <a16:creationId xmlns:a16="http://schemas.microsoft.com/office/drawing/2014/main" id="{611F82D5-0AA9-7A7D-5FA5-AFC9B56FEC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1" name="Oval 300">
              <a:extLst>
                <a:ext uri="{FF2B5EF4-FFF2-40B4-BE49-F238E27FC236}">
                  <a16:creationId xmlns:a16="http://schemas.microsoft.com/office/drawing/2014/main" id="{95AED52D-F7DF-3E16-1736-B618CF3E52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2" name="Oval 301">
              <a:extLst>
                <a:ext uri="{FF2B5EF4-FFF2-40B4-BE49-F238E27FC236}">
                  <a16:creationId xmlns:a16="http://schemas.microsoft.com/office/drawing/2014/main" id="{519F0E13-9914-3A8C-E05E-E31362331A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3" name="Oval 302">
              <a:extLst>
                <a:ext uri="{FF2B5EF4-FFF2-40B4-BE49-F238E27FC236}">
                  <a16:creationId xmlns:a16="http://schemas.microsoft.com/office/drawing/2014/main" id="{F867D637-0B2B-FB7E-3739-F14ED41DB3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4" name="Oval 303">
              <a:extLst>
                <a:ext uri="{FF2B5EF4-FFF2-40B4-BE49-F238E27FC236}">
                  <a16:creationId xmlns:a16="http://schemas.microsoft.com/office/drawing/2014/main" id="{74E3A244-2EB8-D5FB-8C2D-15D44CACB7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5" name="Oval 304">
              <a:extLst>
                <a:ext uri="{FF2B5EF4-FFF2-40B4-BE49-F238E27FC236}">
                  <a16:creationId xmlns:a16="http://schemas.microsoft.com/office/drawing/2014/main" id="{78FB7EED-8417-DBCD-0BD2-FDB397780D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6" name="Oval 305">
              <a:extLst>
                <a:ext uri="{FF2B5EF4-FFF2-40B4-BE49-F238E27FC236}">
                  <a16:creationId xmlns:a16="http://schemas.microsoft.com/office/drawing/2014/main" id="{16C06423-22E5-E293-CD5A-A29EA80DF2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7" name="Oval 306">
              <a:extLst>
                <a:ext uri="{FF2B5EF4-FFF2-40B4-BE49-F238E27FC236}">
                  <a16:creationId xmlns:a16="http://schemas.microsoft.com/office/drawing/2014/main" id="{A44A8B2E-1E94-BD55-9D8C-5D50300DBF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8" name="Oval 307">
              <a:extLst>
                <a:ext uri="{FF2B5EF4-FFF2-40B4-BE49-F238E27FC236}">
                  <a16:creationId xmlns:a16="http://schemas.microsoft.com/office/drawing/2014/main" id="{BCB28D85-A8E7-AF03-9D37-894E8E7731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9" name="Oval 308">
              <a:extLst>
                <a:ext uri="{FF2B5EF4-FFF2-40B4-BE49-F238E27FC236}">
                  <a16:creationId xmlns:a16="http://schemas.microsoft.com/office/drawing/2014/main" id="{3A7A9FCB-7E5F-4765-0A67-D34B66A554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0" name="Oval 309">
              <a:extLst>
                <a:ext uri="{FF2B5EF4-FFF2-40B4-BE49-F238E27FC236}">
                  <a16:creationId xmlns:a16="http://schemas.microsoft.com/office/drawing/2014/main" id="{6C642009-4436-4786-82AA-2A35DC5F4B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1" name="Oval 310">
              <a:extLst>
                <a:ext uri="{FF2B5EF4-FFF2-40B4-BE49-F238E27FC236}">
                  <a16:creationId xmlns:a16="http://schemas.microsoft.com/office/drawing/2014/main" id="{7B399B70-E2BD-C51C-6215-E600790C3F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2" name="Oval 311">
              <a:extLst>
                <a:ext uri="{FF2B5EF4-FFF2-40B4-BE49-F238E27FC236}">
                  <a16:creationId xmlns:a16="http://schemas.microsoft.com/office/drawing/2014/main" id="{B3AEC5EE-6E93-4E54-720A-43C072CCF6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3" name="Oval 312">
              <a:extLst>
                <a:ext uri="{FF2B5EF4-FFF2-40B4-BE49-F238E27FC236}">
                  <a16:creationId xmlns:a16="http://schemas.microsoft.com/office/drawing/2014/main" id="{723DA870-5A49-892E-231B-190701E1A3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4" name="Oval 313">
              <a:extLst>
                <a:ext uri="{FF2B5EF4-FFF2-40B4-BE49-F238E27FC236}">
                  <a16:creationId xmlns:a16="http://schemas.microsoft.com/office/drawing/2014/main" id="{C97E7D20-E94B-8F72-2E12-FC1897DB8F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5" name="Oval 314">
              <a:extLst>
                <a:ext uri="{FF2B5EF4-FFF2-40B4-BE49-F238E27FC236}">
                  <a16:creationId xmlns:a16="http://schemas.microsoft.com/office/drawing/2014/main" id="{0C98DB1C-B6DB-5171-8BA6-36A27FD29B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grpSp>
        <p:nvGrpSpPr>
          <p:cNvPr id="1656" name="Group 230">
            <a:extLst>
              <a:ext uri="{FF2B5EF4-FFF2-40B4-BE49-F238E27FC236}">
                <a16:creationId xmlns:a16="http://schemas.microsoft.com/office/drawing/2014/main" id="{91AE79E7-2406-A97D-A47B-A9EB2CE695BB}"/>
              </a:ext>
            </a:extLst>
          </p:cNvPr>
          <p:cNvGrpSpPr>
            <a:grpSpLocks/>
          </p:cNvGrpSpPr>
          <p:nvPr/>
        </p:nvGrpSpPr>
        <p:grpSpPr bwMode="auto">
          <a:xfrm rot="20189165">
            <a:off x="6636115" y="3413904"/>
            <a:ext cx="455320" cy="395659"/>
            <a:chOff x="1497" y="498"/>
            <a:chExt cx="3166" cy="2932"/>
          </a:xfrm>
          <a:solidFill>
            <a:srgbClr val="00B050"/>
          </a:solidFill>
        </p:grpSpPr>
        <p:sp>
          <p:nvSpPr>
            <p:cNvPr id="1657" name="Oval 231">
              <a:extLst>
                <a:ext uri="{FF2B5EF4-FFF2-40B4-BE49-F238E27FC236}">
                  <a16:creationId xmlns:a16="http://schemas.microsoft.com/office/drawing/2014/main" id="{2B0EDD3D-F3F0-CF7D-255F-C9EDF7C9CB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8" name="Oval 232">
              <a:extLst>
                <a:ext uri="{FF2B5EF4-FFF2-40B4-BE49-F238E27FC236}">
                  <a16:creationId xmlns:a16="http://schemas.microsoft.com/office/drawing/2014/main" id="{8B406737-D8DC-A6A6-814A-EB2392AC3C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9" name="Oval 233">
              <a:extLst>
                <a:ext uri="{FF2B5EF4-FFF2-40B4-BE49-F238E27FC236}">
                  <a16:creationId xmlns:a16="http://schemas.microsoft.com/office/drawing/2014/main" id="{6069A338-206A-8658-7D6D-3C8873CF74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0" name="Oval 234">
              <a:extLst>
                <a:ext uri="{FF2B5EF4-FFF2-40B4-BE49-F238E27FC236}">
                  <a16:creationId xmlns:a16="http://schemas.microsoft.com/office/drawing/2014/main" id="{A485C87D-A34B-53AB-F8BB-6D5A67EA95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1" name="Oval 235">
              <a:extLst>
                <a:ext uri="{FF2B5EF4-FFF2-40B4-BE49-F238E27FC236}">
                  <a16:creationId xmlns:a16="http://schemas.microsoft.com/office/drawing/2014/main" id="{7003FFE3-681A-D4EE-1D0D-31BEF78A63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2" name="Oval 236">
              <a:extLst>
                <a:ext uri="{FF2B5EF4-FFF2-40B4-BE49-F238E27FC236}">
                  <a16:creationId xmlns:a16="http://schemas.microsoft.com/office/drawing/2014/main" id="{3333DC68-E8C5-0A5F-C79C-554CAD78BC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3" name="Oval 237">
              <a:extLst>
                <a:ext uri="{FF2B5EF4-FFF2-40B4-BE49-F238E27FC236}">
                  <a16:creationId xmlns:a16="http://schemas.microsoft.com/office/drawing/2014/main" id="{C047FA52-AE07-EACF-D45E-B3996E76B4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4" name="Oval 238">
              <a:extLst>
                <a:ext uri="{FF2B5EF4-FFF2-40B4-BE49-F238E27FC236}">
                  <a16:creationId xmlns:a16="http://schemas.microsoft.com/office/drawing/2014/main" id="{8D172CBA-975C-DE56-9CED-C8A1AAE5F6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5" name="Oval 239">
              <a:extLst>
                <a:ext uri="{FF2B5EF4-FFF2-40B4-BE49-F238E27FC236}">
                  <a16:creationId xmlns:a16="http://schemas.microsoft.com/office/drawing/2014/main" id="{9F26F82B-EDF2-BC98-4F23-3948676B29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6" name="Oval 240">
              <a:extLst>
                <a:ext uri="{FF2B5EF4-FFF2-40B4-BE49-F238E27FC236}">
                  <a16:creationId xmlns:a16="http://schemas.microsoft.com/office/drawing/2014/main" id="{4DE797E5-C2C9-7474-AF93-A8AAA9F299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7" name="Oval 241">
              <a:extLst>
                <a:ext uri="{FF2B5EF4-FFF2-40B4-BE49-F238E27FC236}">
                  <a16:creationId xmlns:a16="http://schemas.microsoft.com/office/drawing/2014/main" id="{2C3F0679-5738-63A4-24FD-11CE786DD7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8" name="Oval 242">
              <a:extLst>
                <a:ext uri="{FF2B5EF4-FFF2-40B4-BE49-F238E27FC236}">
                  <a16:creationId xmlns:a16="http://schemas.microsoft.com/office/drawing/2014/main" id="{BD95044E-0C0C-7A00-FC8A-F43A76986F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9" name="Oval 243">
              <a:extLst>
                <a:ext uri="{FF2B5EF4-FFF2-40B4-BE49-F238E27FC236}">
                  <a16:creationId xmlns:a16="http://schemas.microsoft.com/office/drawing/2014/main" id="{6F7102CE-4E44-AF41-3967-6635EE1AEC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0" name="Oval 244">
              <a:extLst>
                <a:ext uri="{FF2B5EF4-FFF2-40B4-BE49-F238E27FC236}">
                  <a16:creationId xmlns:a16="http://schemas.microsoft.com/office/drawing/2014/main" id="{B5C44A0B-7E9A-D985-4643-201BFA117C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1" name="Oval 245">
              <a:extLst>
                <a:ext uri="{FF2B5EF4-FFF2-40B4-BE49-F238E27FC236}">
                  <a16:creationId xmlns:a16="http://schemas.microsoft.com/office/drawing/2014/main" id="{82F4BF03-2B90-A51A-BB56-A1335713DE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2" name="Oval 246">
              <a:extLst>
                <a:ext uri="{FF2B5EF4-FFF2-40B4-BE49-F238E27FC236}">
                  <a16:creationId xmlns:a16="http://schemas.microsoft.com/office/drawing/2014/main" id="{1F5EDBF1-1327-3542-F1DB-182461483F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3" name="Oval 247">
              <a:extLst>
                <a:ext uri="{FF2B5EF4-FFF2-40B4-BE49-F238E27FC236}">
                  <a16:creationId xmlns:a16="http://schemas.microsoft.com/office/drawing/2014/main" id="{38C5960C-D9D5-3BC0-55C0-58D648E1B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4" name="Oval 248">
              <a:extLst>
                <a:ext uri="{FF2B5EF4-FFF2-40B4-BE49-F238E27FC236}">
                  <a16:creationId xmlns:a16="http://schemas.microsoft.com/office/drawing/2014/main" id="{85C742DF-ECD0-FD0A-6AC8-8195F033D2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5" name="Oval 249">
              <a:extLst>
                <a:ext uri="{FF2B5EF4-FFF2-40B4-BE49-F238E27FC236}">
                  <a16:creationId xmlns:a16="http://schemas.microsoft.com/office/drawing/2014/main" id="{F6F612CA-5E33-DDE7-552F-0FBFB0EDA0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6" name="Oval 250">
              <a:extLst>
                <a:ext uri="{FF2B5EF4-FFF2-40B4-BE49-F238E27FC236}">
                  <a16:creationId xmlns:a16="http://schemas.microsoft.com/office/drawing/2014/main" id="{7F621DD2-0853-A497-4724-B7D4E13101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7" name="Oval 251">
              <a:extLst>
                <a:ext uri="{FF2B5EF4-FFF2-40B4-BE49-F238E27FC236}">
                  <a16:creationId xmlns:a16="http://schemas.microsoft.com/office/drawing/2014/main" id="{1FC4707F-F10A-01EE-269C-054E38ACD7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8" name="Oval 252">
              <a:extLst>
                <a:ext uri="{FF2B5EF4-FFF2-40B4-BE49-F238E27FC236}">
                  <a16:creationId xmlns:a16="http://schemas.microsoft.com/office/drawing/2014/main" id="{B3CE1B2A-BCB5-F592-A224-CDA5AE5D72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9" name="Oval 253">
              <a:extLst>
                <a:ext uri="{FF2B5EF4-FFF2-40B4-BE49-F238E27FC236}">
                  <a16:creationId xmlns:a16="http://schemas.microsoft.com/office/drawing/2014/main" id="{585D3EE5-BC60-99E4-FFB0-5949CF0B45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0" name="Oval 254">
              <a:extLst>
                <a:ext uri="{FF2B5EF4-FFF2-40B4-BE49-F238E27FC236}">
                  <a16:creationId xmlns:a16="http://schemas.microsoft.com/office/drawing/2014/main" id="{A15F541A-F0A3-30BE-F33C-BC40CAACDF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681" name="Oval 255">
              <a:extLst>
                <a:ext uri="{FF2B5EF4-FFF2-40B4-BE49-F238E27FC236}">
                  <a16:creationId xmlns:a16="http://schemas.microsoft.com/office/drawing/2014/main" id="{A01BD40A-6003-750D-DCDB-14F3CDEF4F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2" name="Oval 256">
              <a:extLst>
                <a:ext uri="{FF2B5EF4-FFF2-40B4-BE49-F238E27FC236}">
                  <a16:creationId xmlns:a16="http://schemas.microsoft.com/office/drawing/2014/main" id="{EB560FB5-919A-F2F9-ADCF-B4D81585F5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3" name="Oval 257">
              <a:extLst>
                <a:ext uri="{FF2B5EF4-FFF2-40B4-BE49-F238E27FC236}">
                  <a16:creationId xmlns:a16="http://schemas.microsoft.com/office/drawing/2014/main" id="{83A314D0-3CE0-07A5-AEF0-107FA5193D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4" name="Oval 258">
              <a:extLst>
                <a:ext uri="{FF2B5EF4-FFF2-40B4-BE49-F238E27FC236}">
                  <a16:creationId xmlns:a16="http://schemas.microsoft.com/office/drawing/2014/main" id="{DB6FA9FE-B8A8-C27F-373E-B11BEE050A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5" name="Oval 259">
              <a:extLst>
                <a:ext uri="{FF2B5EF4-FFF2-40B4-BE49-F238E27FC236}">
                  <a16:creationId xmlns:a16="http://schemas.microsoft.com/office/drawing/2014/main" id="{6DAF53D9-7731-C6FD-42FF-83E3AD72FC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6" name="Oval 260">
              <a:extLst>
                <a:ext uri="{FF2B5EF4-FFF2-40B4-BE49-F238E27FC236}">
                  <a16:creationId xmlns:a16="http://schemas.microsoft.com/office/drawing/2014/main" id="{5144FD06-F627-664B-5153-B0419E41BC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7" name="Oval 261">
              <a:extLst>
                <a:ext uri="{FF2B5EF4-FFF2-40B4-BE49-F238E27FC236}">
                  <a16:creationId xmlns:a16="http://schemas.microsoft.com/office/drawing/2014/main" id="{CC86D260-ADD7-7DC8-C903-4838F1C404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8" name="Oval 262">
              <a:extLst>
                <a:ext uri="{FF2B5EF4-FFF2-40B4-BE49-F238E27FC236}">
                  <a16:creationId xmlns:a16="http://schemas.microsoft.com/office/drawing/2014/main" id="{C34D44C2-461F-6AAB-BAFE-2EA2D0E9E0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9" name="Oval 263">
              <a:extLst>
                <a:ext uri="{FF2B5EF4-FFF2-40B4-BE49-F238E27FC236}">
                  <a16:creationId xmlns:a16="http://schemas.microsoft.com/office/drawing/2014/main" id="{E0D2A3AE-D054-080C-1CEE-41A14FBDCC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0" name="Oval 264">
              <a:extLst>
                <a:ext uri="{FF2B5EF4-FFF2-40B4-BE49-F238E27FC236}">
                  <a16:creationId xmlns:a16="http://schemas.microsoft.com/office/drawing/2014/main" id="{89ED0669-FFF4-0345-2787-A6F195056D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1" name="Oval 265">
              <a:extLst>
                <a:ext uri="{FF2B5EF4-FFF2-40B4-BE49-F238E27FC236}">
                  <a16:creationId xmlns:a16="http://schemas.microsoft.com/office/drawing/2014/main" id="{AE4A2FD7-2821-2D2A-64E0-2DAA9F8465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2" name="Oval 266">
              <a:extLst>
                <a:ext uri="{FF2B5EF4-FFF2-40B4-BE49-F238E27FC236}">
                  <a16:creationId xmlns:a16="http://schemas.microsoft.com/office/drawing/2014/main" id="{9F827785-43B4-6527-8198-04FB632298D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3" name="Oval 267">
              <a:extLst>
                <a:ext uri="{FF2B5EF4-FFF2-40B4-BE49-F238E27FC236}">
                  <a16:creationId xmlns:a16="http://schemas.microsoft.com/office/drawing/2014/main" id="{9572DC77-3534-0B1E-301F-A4D2936548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4" name="Oval 268">
              <a:extLst>
                <a:ext uri="{FF2B5EF4-FFF2-40B4-BE49-F238E27FC236}">
                  <a16:creationId xmlns:a16="http://schemas.microsoft.com/office/drawing/2014/main" id="{15B73E60-BD46-8125-ADBF-F25A26F05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5" name="Oval 269">
              <a:extLst>
                <a:ext uri="{FF2B5EF4-FFF2-40B4-BE49-F238E27FC236}">
                  <a16:creationId xmlns:a16="http://schemas.microsoft.com/office/drawing/2014/main" id="{5E723AC5-F722-03C9-47C9-82FC5A4A64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6" name="Oval 270">
              <a:extLst>
                <a:ext uri="{FF2B5EF4-FFF2-40B4-BE49-F238E27FC236}">
                  <a16:creationId xmlns:a16="http://schemas.microsoft.com/office/drawing/2014/main" id="{013EA63F-993D-E8C3-FF41-93FD481230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7" name="Oval 271">
              <a:extLst>
                <a:ext uri="{FF2B5EF4-FFF2-40B4-BE49-F238E27FC236}">
                  <a16:creationId xmlns:a16="http://schemas.microsoft.com/office/drawing/2014/main" id="{F2B29AC5-F77C-2CD3-24A2-23D258B43A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8" name="Oval 272">
              <a:extLst>
                <a:ext uri="{FF2B5EF4-FFF2-40B4-BE49-F238E27FC236}">
                  <a16:creationId xmlns:a16="http://schemas.microsoft.com/office/drawing/2014/main" id="{4D367C3A-022E-8D82-F7B8-4E7A8B76DE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9" name="Oval 273">
              <a:extLst>
                <a:ext uri="{FF2B5EF4-FFF2-40B4-BE49-F238E27FC236}">
                  <a16:creationId xmlns:a16="http://schemas.microsoft.com/office/drawing/2014/main" id="{537FFBF0-1AC2-C402-BC59-783BA8865E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0" name="Oval 274">
              <a:extLst>
                <a:ext uri="{FF2B5EF4-FFF2-40B4-BE49-F238E27FC236}">
                  <a16:creationId xmlns:a16="http://schemas.microsoft.com/office/drawing/2014/main" id="{55E49198-007E-C854-1948-F0D5917B3D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1" name="Oval 275">
              <a:extLst>
                <a:ext uri="{FF2B5EF4-FFF2-40B4-BE49-F238E27FC236}">
                  <a16:creationId xmlns:a16="http://schemas.microsoft.com/office/drawing/2014/main" id="{E9B4F4B7-A695-21B3-875B-EE1A06F014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2" name="Oval 276">
              <a:extLst>
                <a:ext uri="{FF2B5EF4-FFF2-40B4-BE49-F238E27FC236}">
                  <a16:creationId xmlns:a16="http://schemas.microsoft.com/office/drawing/2014/main" id="{A2A7AD23-5CD4-38D9-55F8-DB5E470094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3" name="Oval 277">
              <a:extLst>
                <a:ext uri="{FF2B5EF4-FFF2-40B4-BE49-F238E27FC236}">
                  <a16:creationId xmlns:a16="http://schemas.microsoft.com/office/drawing/2014/main" id="{150E6DD2-AC77-A3B0-513F-95A4F22071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4" name="Oval 278">
              <a:extLst>
                <a:ext uri="{FF2B5EF4-FFF2-40B4-BE49-F238E27FC236}">
                  <a16:creationId xmlns:a16="http://schemas.microsoft.com/office/drawing/2014/main" id="{E8B6E094-1C8A-1461-E7AD-0655CBE5C4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5" name="Oval 279">
              <a:extLst>
                <a:ext uri="{FF2B5EF4-FFF2-40B4-BE49-F238E27FC236}">
                  <a16:creationId xmlns:a16="http://schemas.microsoft.com/office/drawing/2014/main" id="{379F1957-E74D-2425-97F6-6984550C04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6" name="Oval 280">
              <a:extLst>
                <a:ext uri="{FF2B5EF4-FFF2-40B4-BE49-F238E27FC236}">
                  <a16:creationId xmlns:a16="http://schemas.microsoft.com/office/drawing/2014/main" id="{E1D9A2F5-593B-98ED-81BA-C759A0B8A0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7" name="Oval 281">
              <a:extLst>
                <a:ext uri="{FF2B5EF4-FFF2-40B4-BE49-F238E27FC236}">
                  <a16:creationId xmlns:a16="http://schemas.microsoft.com/office/drawing/2014/main" id="{5567610D-CFAD-2EDE-7AEB-D478D07165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8" name="Oval 282">
              <a:extLst>
                <a:ext uri="{FF2B5EF4-FFF2-40B4-BE49-F238E27FC236}">
                  <a16:creationId xmlns:a16="http://schemas.microsoft.com/office/drawing/2014/main" id="{2BD3E626-586B-534A-9823-09CA66BD19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9" name="Oval 283">
              <a:extLst>
                <a:ext uri="{FF2B5EF4-FFF2-40B4-BE49-F238E27FC236}">
                  <a16:creationId xmlns:a16="http://schemas.microsoft.com/office/drawing/2014/main" id="{F9770D5A-63E0-2204-8231-F10385C82B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0" name="Oval 284">
              <a:extLst>
                <a:ext uri="{FF2B5EF4-FFF2-40B4-BE49-F238E27FC236}">
                  <a16:creationId xmlns:a16="http://schemas.microsoft.com/office/drawing/2014/main" id="{51D6D6AA-E6B9-24A2-3A50-CEBF87E2C9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1" name="Oval 285">
              <a:extLst>
                <a:ext uri="{FF2B5EF4-FFF2-40B4-BE49-F238E27FC236}">
                  <a16:creationId xmlns:a16="http://schemas.microsoft.com/office/drawing/2014/main" id="{99698B82-2C26-8AF7-CF24-AA5FAD0961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2" name="Oval 286">
              <a:extLst>
                <a:ext uri="{FF2B5EF4-FFF2-40B4-BE49-F238E27FC236}">
                  <a16:creationId xmlns:a16="http://schemas.microsoft.com/office/drawing/2014/main" id="{99413728-05BB-4277-E520-7B35D461BA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3" name="Oval 287">
              <a:extLst>
                <a:ext uri="{FF2B5EF4-FFF2-40B4-BE49-F238E27FC236}">
                  <a16:creationId xmlns:a16="http://schemas.microsoft.com/office/drawing/2014/main" id="{8A2AF6E8-F1D2-02DF-9AB8-B7B96873DC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4" name="Oval 288">
              <a:extLst>
                <a:ext uri="{FF2B5EF4-FFF2-40B4-BE49-F238E27FC236}">
                  <a16:creationId xmlns:a16="http://schemas.microsoft.com/office/drawing/2014/main" id="{CA7F344C-C345-A24B-0928-DECFAA176F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5" name="Oval 289">
              <a:extLst>
                <a:ext uri="{FF2B5EF4-FFF2-40B4-BE49-F238E27FC236}">
                  <a16:creationId xmlns:a16="http://schemas.microsoft.com/office/drawing/2014/main" id="{26F071EC-9C14-00F5-090C-60DF6D357A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6" name="Oval 290">
              <a:extLst>
                <a:ext uri="{FF2B5EF4-FFF2-40B4-BE49-F238E27FC236}">
                  <a16:creationId xmlns:a16="http://schemas.microsoft.com/office/drawing/2014/main" id="{501D0B14-89B9-0E75-A470-EABF02B0E9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7" name="Oval 291">
              <a:extLst>
                <a:ext uri="{FF2B5EF4-FFF2-40B4-BE49-F238E27FC236}">
                  <a16:creationId xmlns:a16="http://schemas.microsoft.com/office/drawing/2014/main" id="{4C642D88-FAE0-ED1A-F316-B6F6331F7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8" name="Oval 292">
              <a:extLst>
                <a:ext uri="{FF2B5EF4-FFF2-40B4-BE49-F238E27FC236}">
                  <a16:creationId xmlns:a16="http://schemas.microsoft.com/office/drawing/2014/main" id="{4FDC5046-3105-9B66-75C6-D12F3F25D5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9" name="Oval 293">
              <a:extLst>
                <a:ext uri="{FF2B5EF4-FFF2-40B4-BE49-F238E27FC236}">
                  <a16:creationId xmlns:a16="http://schemas.microsoft.com/office/drawing/2014/main" id="{B3C03818-66F3-843B-7179-5296FCA3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0" name="Oval 294">
              <a:extLst>
                <a:ext uri="{FF2B5EF4-FFF2-40B4-BE49-F238E27FC236}">
                  <a16:creationId xmlns:a16="http://schemas.microsoft.com/office/drawing/2014/main" id="{B11D4F5A-3516-EF1C-AB6D-3E3C60C964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1" name="Oval 295">
              <a:extLst>
                <a:ext uri="{FF2B5EF4-FFF2-40B4-BE49-F238E27FC236}">
                  <a16:creationId xmlns:a16="http://schemas.microsoft.com/office/drawing/2014/main" id="{98578D6C-3F1C-CBEC-5511-53FF4BD465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2" name="Oval 296">
              <a:extLst>
                <a:ext uri="{FF2B5EF4-FFF2-40B4-BE49-F238E27FC236}">
                  <a16:creationId xmlns:a16="http://schemas.microsoft.com/office/drawing/2014/main" id="{60891D1B-9D48-CA3E-58AD-1791808BFC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3" name="Oval 297">
              <a:extLst>
                <a:ext uri="{FF2B5EF4-FFF2-40B4-BE49-F238E27FC236}">
                  <a16:creationId xmlns:a16="http://schemas.microsoft.com/office/drawing/2014/main" id="{B19D6906-E415-7BE9-39F9-102D46BE19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4" name="Oval 298">
              <a:extLst>
                <a:ext uri="{FF2B5EF4-FFF2-40B4-BE49-F238E27FC236}">
                  <a16:creationId xmlns:a16="http://schemas.microsoft.com/office/drawing/2014/main" id="{FD618652-0899-DD2F-E939-DBABBB9D78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5" name="Oval 299">
              <a:extLst>
                <a:ext uri="{FF2B5EF4-FFF2-40B4-BE49-F238E27FC236}">
                  <a16:creationId xmlns:a16="http://schemas.microsoft.com/office/drawing/2014/main" id="{CD2AFF5A-1BA1-4961-7DB6-F7160194B7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6" name="Oval 300">
              <a:extLst>
                <a:ext uri="{FF2B5EF4-FFF2-40B4-BE49-F238E27FC236}">
                  <a16:creationId xmlns:a16="http://schemas.microsoft.com/office/drawing/2014/main" id="{C43262A7-7D41-548A-2C89-1DC5ECF697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7" name="Oval 301">
              <a:extLst>
                <a:ext uri="{FF2B5EF4-FFF2-40B4-BE49-F238E27FC236}">
                  <a16:creationId xmlns:a16="http://schemas.microsoft.com/office/drawing/2014/main" id="{36EEFD97-6D67-5428-975E-4E01609D3B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8" name="Oval 302">
              <a:extLst>
                <a:ext uri="{FF2B5EF4-FFF2-40B4-BE49-F238E27FC236}">
                  <a16:creationId xmlns:a16="http://schemas.microsoft.com/office/drawing/2014/main" id="{0353E7C8-8DB7-9A2E-FD80-9F5446AB25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9" name="Oval 303">
              <a:extLst>
                <a:ext uri="{FF2B5EF4-FFF2-40B4-BE49-F238E27FC236}">
                  <a16:creationId xmlns:a16="http://schemas.microsoft.com/office/drawing/2014/main" id="{F0D81915-A0E8-9D24-7298-6D1011E49C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0" name="Oval 304">
              <a:extLst>
                <a:ext uri="{FF2B5EF4-FFF2-40B4-BE49-F238E27FC236}">
                  <a16:creationId xmlns:a16="http://schemas.microsoft.com/office/drawing/2014/main" id="{324DF614-5E33-210C-CCA5-DEDFEF3760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1" name="Oval 305">
              <a:extLst>
                <a:ext uri="{FF2B5EF4-FFF2-40B4-BE49-F238E27FC236}">
                  <a16:creationId xmlns:a16="http://schemas.microsoft.com/office/drawing/2014/main" id="{1BBB4E48-0758-2294-A19E-5E7B176BA8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2" name="Oval 306">
              <a:extLst>
                <a:ext uri="{FF2B5EF4-FFF2-40B4-BE49-F238E27FC236}">
                  <a16:creationId xmlns:a16="http://schemas.microsoft.com/office/drawing/2014/main" id="{9ECFCBE5-DCE9-2F83-CBD2-57970E8313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3" name="Oval 307">
              <a:extLst>
                <a:ext uri="{FF2B5EF4-FFF2-40B4-BE49-F238E27FC236}">
                  <a16:creationId xmlns:a16="http://schemas.microsoft.com/office/drawing/2014/main" id="{B8A33E6D-0054-9921-BE10-B6BDC27C9D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4" name="Oval 308">
              <a:extLst>
                <a:ext uri="{FF2B5EF4-FFF2-40B4-BE49-F238E27FC236}">
                  <a16:creationId xmlns:a16="http://schemas.microsoft.com/office/drawing/2014/main" id="{B38AE15E-CDEC-7AFF-5643-C673837A32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5" name="Oval 309">
              <a:extLst>
                <a:ext uri="{FF2B5EF4-FFF2-40B4-BE49-F238E27FC236}">
                  <a16:creationId xmlns:a16="http://schemas.microsoft.com/office/drawing/2014/main" id="{1E02D5FA-3FE0-7A10-74C3-036419C67E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6" name="Oval 310">
              <a:extLst>
                <a:ext uri="{FF2B5EF4-FFF2-40B4-BE49-F238E27FC236}">
                  <a16:creationId xmlns:a16="http://schemas.microsoft.com/office/drawing/2014/main" id="{06A82250-C97B-BC03-5939-7E28C4B278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7" name="Oval 311">
              <a:extLst>
                <a:ext uri="{FF2B5EF4-FFF2-40B4-BE49-F238E27FC236}">
                  <a16:creationId xmlns:a16="http://schemas.microsoft.com/office/drawing/2014/main" id="{F0050B92-C02D-3ED3-7C56-E44BC85D77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8" name="Oval 312">
              <a:extLst>
                <a:ext uri="{FF2B5EF4-FFF2-40B4-BE49-F238E27FC236}">
                  <a16:creationId xmlns:a16="http://schemas.microsoft.com/office/drawing/2014/main" id="{FC31F08F-F02A-FCB1-1D54-D68CB41127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9" name="Oval 313">
              <a:extLst>
                <a:ext uri="{FF2B5EF4-FFF2-40B4-BE49-F238E27FC236}">
                  <a16:creationId xmlns:a16="http://schemas.microsoft.com/office/drawing/2014/main" id="{351ECD30-6B0A-2600-0D7D-EAE503BA9B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40" name="Oval 314">
              <a:extLst>
                <a:ext uri="{FF2B5EF4-FFF2-40B4-BE49-F238E27FC236}">
                  <a16:creationId xmlns:a16="http://schemas.microsoft.com/office/drawing/2014/main" id="{83E2C260-F8F3-6E66-ABCD-533D86988A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sp>
        <p:nvSpPr>
          <p:cNvPr id="1549" name="Rectangle 1548">
            <a:extLst>
              <a:ext uri="{FF2B5EF4-FFF2-40B4-BE49-F238E27FC236}">
                <a16:creationId xmlns:a16="http://schemas.microsoft.com/office/drawing/2014/main" id="{2F9F7A6D-7568-BB00-1AB8-5B60C8E540EF}"/>
              </a:ext>
            </a:extLst>
          </p:cNvPr>
          <p:cNvSpPr/>
          <p:nvPr/>
        </p:nvSpPr>
        <p:spPr>
          <a:xfrm>
            <a:off x="1642815" y="6257190"/>
            <a:ext cx="1880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KUORE</a:t>
            </a:r>
          </a:p>
        </p:txBody>
      </p:sp>
      <p:sp>
        <p:nvSpPr>
          <p:cNvPr id="1551" name="Rectangle 1550">
            <a:extLst>
              <a:ext uri="{FF2B5EF4-FFF2-40B4-BE49-F238E27FC236}">
                <a16:creationId xmlns:a16="http://schemas.microsoft.com/office/drawing/2014/main" id="{E7544B83-D542-6C85-C937-A7DF38C0E077}"/>
              </a:ext>
            </a:extLst>
          </p:cNvPr>
          <p:cNvSpPr/>
          <p:nvPr/>
        </p:nvSpPr>
        <p:spPr>
          <a:xfrm>
            <a:off x="4758315" y="6248386"/>
            <a:ext cx="3623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ELÄINPLANKTON?</a:t>
            </a:r>
          </a:p>
        </p:txBody>
      </p:sp>
      <p:pic>
        <p:nvPicPr>
          <p:cNvPr id="1553" name="Picture 1552">
            <a:extLst>
              <a:ext uri="{FF2B5EF4-FFF2-40B4-BE49-F238E27FC236}">
                <a16:creationId xmlns:a16="http://schemas.microsoft.com/office/drawing/2014/main" id="{85C3324F-2277-418E-E639-F0326B5F4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943" y="5955896"/>
            <a:ext cx="1129681" cy="204511"/>
          </a:xfrm>
          <a:prstGeom prst="rect">
            <a:avLst/>
          </a:prstGeom>
        </p:spPr>
      </p:pic>
      <p:sp>
        <p:nvSpPr>
          <p:cNvPr id="1555" name="Rectangle 1554">
            <a:extLst>
              <a:ext uri="{FF2B5EF4-FFF2-40B4-BE49-F238E27FC236}">
                <a16:creationId xmlns:a16="http://schemas.microsoft.com/office/drawing/2014/main" id="{E598BFF6-0AB6-0016-8F37-CCB2B1A08AD5}"/>
              </a:ext>
            </a:extLst>
          </p:cNvPr>
          <p:cNvSpPr/>
          <p:nvPr/>
        </p:nvSpPr>
        <p:spPr>
          <a:xfrm>
            <a:off x="8458200" y="6257176"/>
            <a:ext cx="3733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SULKASÄÄSKEN TOUKAT</a:t>
            </a:r>
          </a:p>
        </p:txBody>
      </p:sp>
      <p:sp>
        <p:nvSpPr>
          <p:cNvPr id="1122" name="Otsikko 1">
            <a:extLst>
              <a:ext uri="{FF2B5EF4-FFF2-40B4-BE49-F238E27FC236}">
                <a16:creationId xmlns:a16="http://schemas.microsoft.com/office/drawing/2014/main" id="{E93EBBB5-8D83-06D6-8E6F-4A00ED7AED1C}"/>
              </a:ext>
            </a:extLst>
          </p:cNvPr>
          <p:cNvSpPr txBox="1">
            <a:spLocks/>
          </p:cNvSpPr>
          <p:nvPr/>
        </p:nvSpPr>
        <p:spPr>
          <a:xfrm>
            <a:off x="1953490" y="1399187"/>
            <a:ext cx="8828015" cy="795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04D9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Alajärven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ulapan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ravintoverkko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?</a:t>
            </a:r>
            <a:endParaRPr lang="fi-FI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21" name="Rectangle 1120">
            <a:extLst>
              <a:ext uri="{FF2B5EF4-FFF2-40B4-BE49-F238E27FC236}">
                <a16:creationId xmlns:a16="http://schemas.microsoft.com/office/drawing/2014/main" id="{E710AF7B-C2D4-69C5-EA70-1B662AEFB718}"/>
              </a:ext>
            </a:extLst>
          </p:cNvPr>
          <p:cNvSpPr/>
          <p:nvPr/>
        </p:nvSpPr>
        <p:spPr>
          <a:xfrm>
            <a:off x="7733434" y="3540284"/>
            <a:ext cx="3623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KASVIPLANKTON?</a:t>
            </a:r>
          </a:p>
        </p:txBody>
      </p:sp>
      <p:pic>
        <p:nvPicPr>
          <p:cNvPr id="1124" name="Picture 1123">
            <a:extLst>
              <a:ext uri="{FF2B5EF4-FFF2-40B4-BE49-F238E27FC236}">
                <a16:creationId xmlns:a16="http://schemas.microsoft.com/office/drawing/2014/main" id="{607A533C-2532-004F-F188-18CC87743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886" y="5758792"/>
            <a:ext cx="594306" cy="107590"/>
          </a:xfrm>
          <a:prstGeom prst="rect">
            <a:avLst/>
          </a:prstGeom>
        </p:spPr>
      </p:pic>
      <p:pic>
        <p:nvPicPr>
          <p:cNvPr id="1126" name="Picture 1125">
            <a:extLst>
              <a:ext uri="{FF2B5EF4-FFF2-40B4-BE49-F238E27FC236}">
                <a16:creationId xmlns:a16="http://schemas.microsoft.com/office/drawing/2014/main" id="{9AFD909E-EE88-1CFE-F94F-D1A71F722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528" y="5481102"/>
            <a:ext cx="968977" cy="17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2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F5A4-6346-5EA5-BF44-B3EE1C458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9D378C93-31CF-7B2E-986E-E5AB9F843CE1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EEB82522-B8C7-2FF9-7BD6-5ED1DF799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9E88A0BA-178D-213A-2DC3-D290B46B59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DDAF4E91-4555-FABA-3226-91B0B4F73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75" y="281264"/>
            <a:ext cx="10939805" cy="1143000"/>
          </a:xfrm>
        </p:spPr>
        <p:txBody>
          <a:bodyPr>
            <a:noAutofit/>
          </a:bodyPr>
          <a:lstStyle/>
          <a:p>
            <a:r>
              <a:rPr lang="fi-FI" sz="4000" dirty="0"/>
              <a:t>Sulkasääsken toukat erittäin tehokkaita syömään eläinplanktonia</a:t>
            </a:r>
            <a:endParaRPr lang="en-GB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EB70F-7721-F0EA-BC17-45571D48B6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868237"/>
            <a:ext cx="4415118" cy="43603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B751F1-A7C3-48EE-E3FB-D4C4F7884E69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E436A9-3CFE-B908-BF91-7714657E61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800" y="840556"/>
            <a:ext cx="2698424" cy="1174315"/>
          </a:xfrm>
          <a:prstGeom prst="rect">
            <a:avLst/>
          </a:prstGeom>
        </p:spPr>
      </p:pic>
      <p:pic>
        <p:nvPicPr>
          <p:cNvPr id="3" name="Kuva 19">
            <a:extLst>
              <a:ext uri="{FF2B5EF4-FFF2-40B4-BE49-F238E27FC236}">
                <a16:creationId xmlns:a16="http://schemas.microsoft.com/office/drawing/2014/main" id="{CF4C3BA8-43BA-38EC-F360-8FEFF9BF86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97BEF4-3908-E877-7235-414642B5EAB8}"/>
              </a:ext>
            </a:extLst>
          </p:cNvPr>
          <p:cNvSpPr txBox="1"/>
          <p:nvPr/>
        </p:nvSpPr>
        <p:spPr>
          <a:xfrm>
            <a:off x="609600" y="5065937"/>
            <a:ext cx="6748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err="1">
                <a:latin typeface="Century Gothic" panose="020B0502020202020204" pitchFamily="34" charset="0"/>
              </a:rPr>
              <a:t>Kruppert</a:t>
            </a:r>
            <a:r>
              <a:rPr lang="fi-FI" sz="1000" dirty="0">
                <a:latin typeface="Century Gothic" panose="020B0502020202020204" pitchFamily="34" charset="0"/>
              </a:rPr>
              <a:t>, S., </a:t>
            </a:r>
            <a:r>
              <a:rPr lang="fi-FI" sz="1000" dirty="0" err="1">
                <a:latin typeface="Century Gothic" panose="020B0502020202020204" pitchFamily="34" charset="0"/>
              </a:rPr>
              <a:t>Deussen</a:t>
            </a:r>
            <a:r>
              <a:rPr lang="fi-FI" sz="1000" dirty="0">
                <a:latin typeface="Century Gothic" panose="020B0502020202020204" pitchFamily="34" charset="0"/>
              </a:rPr>
              <a:t>, L., </a:t>
            </a:r>
            <a:r>
              <a:rPr lang="fi-FI" sz="1000" dirty="0" err="1">
                <a:latin typeface="Century Gothic" panose="020B0502020202020204" pitchFamily="34" charset="0"/>
              </a:rPr>
              <a:t>Weiss</a:t>
            </a:r>
            <a:r>
              <a:rPr lang="fi-FI" sz="1000" dirty="0">
                <a:latin typeface="Century Gothic" panose="020B0502020202020204" pitchFamily="34" charset="0"/>
              </a:rPr>
              <a:t>, L.C., </a:t>
            </a:r>
            <a:r>
              <a:rPr lang="fi-FI" sz="1000" dirty="0" err="1">
                <a:latin typeface="Century Gothic" panose="020B0502020202020204" pitchFamily="34" charset="0"/>
              </a:rPr>
              <a:t>Horstmann</a:t>
            </a:r>
            <a:r>
              <a:rPr lang="fi-FI" sz="1000" dirty="0">
                <a:latin typeface="Century Gothic" panose="020B0502020202020204" pitchFamily="34" charset="0"/>
              </a:rPr>
              <a:t>, M., </a:t>
            </a:r>
            <a:r>
              <a:rPr lang="fi-FI" sz="1000" dirty="0" err="1">
                <a:latin typeface="Century Gothic" panose="020B0502020202020204" pitchFamily="34" charset="0"/>
              </a:rPr>
              <a:t>Wolff</a:t>
            </a:r>
            <a:r>
              <a:rPr lang="fi-FI" sz="1000" dirty="0">
                <a:latin typeface="Century Gothic" panose="020B0502020202020204" pitchFamily="34" charset="0"/>
              </a:rPr>
              <a:t>, J.O., </a:t>
            </a:r>
            <a:r>
              <a:rPr lang="fi-FI" sz="1000" dirty="0" err="1">
                <a:latin typeface="Century Gothic" panose="020B0502020202020204" pitchFamily="34" charset="0"/>
              </a:rPr>
              <a:t>Kleinteich</a:t>
            </a:r>
            <a:r>
              <a:rPr lang="fi-FI" sz="1000" dirty="0">
                <a:latin typeface="Century Gothic" panose="020B0502020202020204" pitchFamily="34" charset="0"/>
              </a:rPr>
              <a:t>, T., </a:t>
            </a:r>
            <a:r>
              <a:rPr lang="fi-FI" sz="1000" dirty="0" err="1">
                <a:latin typeface="Century Gothic" panose="020B0502020202020204" pitchFamily="34" charset="0"/>
              </a:rPr>
              <a:t>Gorb</a:t>
            </a:r>
            <a:r>
              <a:rPr lang="fi-FI" sz="1000" dirty="0">
                <a:latin typeface="Century Gothic" panose="020B0502020202020204" pitchFamily="34" charset="0"/>
              </a:rPr>
              <a:t>, S.N., </a:t>
            </a:r>
            <a:r>
              <a:rPr lang="fi-FI" sz="1000" dirty="0" err="1">
                <a:latin typeface="Century Gothic" panose="020B0502020202020204" pitchFamily="34" charset="0"/>
              </a:rPr>
              <a:t>Tollrian</a:t>
            </a:r>
            <a:r>
              <a:rPr lang="fi-FI" sz="1000" dirty="0">
                <a:latin typeface="Century Gothic" panose="020B0502020202020204" pitchFamily="34" charset="0"/>
              </a:rPr>
              <a:t>, R. 2019. </a:t>
            </a:r>
            <a:r>
              <a:rPr lang="en-GB" sz="1000" dirty="0">
                <a:latin typeface="Century Gothic" panose="020B0502020202020204" pitchFamily="34" charset="0"/>
              </a:rPr>
              <a:t>Zooplankters’ nightmare: The fast and efficient catching basket of larval phantom midges (Diptera: </a:t>
            </a:r>
            <a:r>
              <a:rPr lang="en-GB" sz="1000" dirty="0" err="1">
                <a:latin typeface="Century Gothic" panose="020B0502020202020204" pitchFamily="34" charset="0"/>
              </a:rPr>
              <a:t>Chaoborus</a:t>
            </a:r>
            <a:r>
              <a:rPr lang="en-GB" sz="1000" dirty="0">
                <a:latin typeface="Century Gothic" panose="020B0502020202020204" pitchFamily="34" charset="0"/>
              </a:rPr>
              <a:t>). </a:t>
            </a:r>
            <a:r>
              <a:rPr lang="fi-FI" sz="1000" dirty="0" err="1">
                <a:latin typeface="Century Gothic" panose="020B0502020202020204" pitchFamily="34" charset="0"/>
              </a:rPr>
              <a:t>PLoS</a:t>
            </a:r>
            <a:r>
              <a:rPr lang="fi-FI" sz="1000" dirty="0">
                <a:latin typeface="Century Gothic" panose="020B0502020202020204" pitchFamily="34" charset="0"/>
              </a:rPr>
              <a:t> ONE 14(3): e0214013. </a:t>
            </a:r>
            <a:r>
              <a:rPr lang="fi-FI" sz="1000" dirty="0">
                <a:latin typeface="Century Gothic" panose="020B0502020202020204" pitchFamily="34" charset="0"/>
                <a:hlinkClick r:id="rId7"/>
              </a:rPr>
              <a:t>https://doi.org/10.1371/journal.pone.0214013</a:t>
            </a:r>
            <a:endParaRPr lang="en-FI" sz="1000" dirty="0">
              <a:latin typeface="Century Gothic" panose="020B0502020202020204" pitchFamily="34" charset="0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2F1AB02-6D08-4567-EDEE-4324F5B44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75" y="1540625"/>
            <a:ext cx="7026874" cy="3383543"/>
          </a:xfrm>
        </p:spPr>
        <p:txBody>
          <a:bodyPr>
            <a:normAutofit/>
          </a:bodyPr>
          <a:lstStyle/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2000" dirty="0"/>
              <a:t>Toisin kuin kalat, eivät etsi saalista näköaistinsa avulla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2000" dirty="0"/>
              <a:t>ei vaikutusta onko vedessä valoa vai täydellinen pimeys: toukka havaitsee saaliseläimensä </a:t>
            </a:r>
            <a:r>
              <a:rPr lang="fi-FI" sz="2000" dirty="0" err="1"/>
              <a:t>mekanosensorisesti</a:t>
            </a:r>
            <a:r>
              <a:rPr lang="fi-FI" sz="2000" dirty="0"/>
              <a:t> (</a:t>
            </a:r>
            <a:r>
              <a:rPr lang="fi-FI" sz="2000" dirty="0" err="1"/>
              <a:t>Kruppert</a:t>
            </a:r>
            <a:r>
              <a:rPr lang="fi-FI" sz="2000" dirty="0"/>
              <a:t> ym. 2019)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2000" dirty="0"/>
              <a:t>toukka pysyttelee paikoillaan odottamassa, että planktoneläin sattuu sopivalle etäisyydelle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2000" dirty="0"/>
              <a:t>käy saaliin kimppuun nopeudella, jota luonnehdittu eläinkunnan nopeimmaksi tunnetuksi hyökkäysliikkeeksi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fi-FI" sz="2000" dirty="0"/>
              <a:t>saaliilla ei käytännössä mahdollisuuksia paeta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543BCB-FD02-0125-420B-1E379F062908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3082804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5F254A-95ED-341A-E50F-3622E3053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B2FFE5-53DB-689F-2920-77D5F9DB452B}"/>
              </a:ext>
            </a:extLst>
          </p:cNvPr>
          <p:cNvSpPr txBox="1"/>
          <p:nvPr/>
        </p:nvSpPr>
        <p:spPr>
          <a:xfrm>
            <a:off x="4496844" y="158771"/>
            <a:ext cx="7571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Century Gothic" panose="020B0502020202020204" pitchFamily="34" charset="0"/>
              </a:rPr>
              <a:t>Kruppert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ym</a:t>
            </a:r>
            <a:r>
              <a:rPr lang="en-GB" sz="2400" dirty="0">
                <a:latin typeface="Century Gothic" panose="020B0502020202020204" pitchFamily="34" charset="0"/>
              </a:rPr>
              <a:t>. 2019: </a:t>
            </a:r>
            <a:r>
              <a:rPr lang="en-GB" sz="2400" i="1" dirty="0" err="1">
                <a:latin typeface="Century Gothic" panose="020B0502020202020204" pitchFamily="34" charset="0"/>
              </a:rPr>
              <a:t>Planktoneläimen</a:t>
            </a:r>
            <a:r>
              <a:rPr lang="en-GB" sz="2400" i="1" dirty="0">
                <a:latin typeface="Century Gothic" panose="020B0502020202020204" pitchFamily="34" charset="0"/>
              </a:rPr>
              <a:t> </a:t>
            </a:r>
            <a:r>
              <a:rPr lang="en-GB" sz="2400" i="1" dirty="0" err="1">
                <a:latin typeface="Century Gothic" panose="020B0502020202020204" pitchFamily="34" charset="0"/>
              </a:rPr>
              <a:t>painajainen</a:t>
            </a:r>
            <a:r>
              <a:rPr lang="en-GB" sz="2400" i="1" dirty="0">
                <a:latin typeface="Century Gothic" panose="020B0502020202020204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https://doi.org/10.1371/journal.pone.0214013.s003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en-FI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691A8-9A5E-1977-5BF4-E5F7A5A1BE59}"/>
              </a:ext>
            </a:extLst>
          </p:cNvPr>
          <p:cNvSpPr/>
          <p:nvPr/>
        </p:nvSpPr>
        <p:spPr>
          <a:xfrm>
            <a:off x="10343539" y="6586837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Kuva: K. Kuoppamäki</a:t>
            </a:r>
          </a:p>
        </p:txBody>
      </p:sp>
    </p:spTree>
    <p:extLst>
      <p:ext uri="{BB962C8B-B14F-4D97-AF65-F5344CB8AC3E}">
        <p14:creationId xmlns:p14="http://schemas.microsoft.com/office/powerpoint/2010/main" val="1477750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7643E3-BB14-BDFE-BEB8-7B4DF3FCC79C}"/>
              </a:ext>
            </a:extLst>
          </p:cNvPr>
          <p:cNvSpPr/>
          <p:nvPr/>
        </p:nvSpPr>
        <p:spPr>
          <a:xfrm>
            <a:off x="-6178" y="105891"/>
            <a:ext cx="6913605" cy="6143368"/>
          </a:xfrm>
          <a:prstGeom prst="rect">
            <a:avLst/>
          </a:prstGeom>
          <a:solidFill>
            <a:srgbClr val="06060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2E8250-EB42-E8CC-1803-4BC12C3D1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8632" y="105891"/>
            <a:ext cx="6143368" cy="61433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EB6047-3469-75AB-0069-AA9AE57190DB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71B61-6DA1-E503-3D94-4BD8FD41CDEC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6533E-0F13-1A7A-0E3B-E34E08774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32" y="281264"/>
            <a:ext cx="8736989" cy="1143000"/>
          </a:xfrm>
        </p:spPr>
        <p:txBody>
          <a:bodyPr>
            <a:normAutofit/>
          </a:bodyPr>
          <a:lstStyle/>
          <a:p>
            <a:r>
              <a:rPr lang="en-GB" sz="3200" dirty="0" err="1">
                <a:solidFill>
                  <a:schemeClr val="bg1"/>
                </a:solidFill>
              </a:rPr>
              <a:t>Sulkasääsken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toukka</a:t>
            </a:r>
            <a:r>
              <a:rPr lang="en-GB" sz="3200" dirty="0">
                <a:solidFill>
                  <a:schemeClr val="bg1"/>
                </a:solidFill>
              </a:rPr>
              <a:t>: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 err="1">
                <a:solidFill>
                  <a:schemeClr val="bg1"/>
                </a:solidFill>
              </a:rPr>
              <a:t>planktoneläimen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painajainen</a:t>
            </a:r>
            <a:endParaRPr lang="en-FI" sz="3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E3BDF0-4D54-58A7-F82E-6665C758A2D9}"/>
              </a:ext>
            </a:extLst>
          </p:cNvPr>
          <p:cNvSpPr txBox="1"/>
          <p:nvPr/>
        </p:nvSpPr>
        <p:spPr>
          <a:xfrm>
            <a:off x="475519" y="5814211"/>
            <a:ext cx="6283627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Kuoppamäki, K., Malinen, T., Palomäki, A., Hänninen, J. &amp; Vinni, M. 2025.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Valajärven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ekosysteemitutkimukset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vuonna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2024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ja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vedenlaadun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kehitys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. KVVY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Tutkimus</a:t>
            </a:r>
            <a:r>
              <a:rPr lang="en-GB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Oy, </a:t>
            </a:r>
            <a:r>
              <a:rPr lang="en-GB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tutkimusraportti</a:t>
            </a:r>
            <a:endParaRPr lang="en-FI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5790116-4796-DBD2-F66B-3F3A2A756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18" y="2682672"/>
            <a:ext cx="2570423" cy="2960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5FCFF57-BE07-8AAB-E517-4A6DAD37364C}"/>
              </a:ext>
            </a:extLst>
          </p:cNvPr>
          <p:cNvSpPr txBox="1"/>
          <p:nvPr/>
        </p:nvSpPr>
        <p:spPr>
          <a:xfrm>
            <a:off x="475518" y="2290619"/>
            <a:ext cx="2570424" cy="33855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Eläinplanktonin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biomassa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Janakkalan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Valajärvessä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vuonna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2024</a:t>
            </a:r>
            <a:endParaRPr lang="en-FI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B44F6C-86FF-612E-8B4F-DF924C6A7BFD}"/>
              </a:ext>
            </a:extLst>
          </p:cNvPr>
          <p:cNvSpPr/>
          <p:nvPr/>
        </p:nvSpPr>
        <p:spPr>
          <a:xfrm>
            <a:off x="10343539" y="6006073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Kuva: K. Kuoppamäki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D059D6-12AD-5FB8-9F2E-F5BD1778EFCA}"/>
              </a:ext>
            </a:extLst>
          </p:cNvPr>
          <p:cNvSpPr txBox="1"/>
          <p:nvPr/>
        </p:nvSpPr>
        <p:spPr>
          <a:xfrm>
            <a:off x="3179881" y="3490414"/>
            <a:ext cx="2868750" cy="33855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Pohjanläheinen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happipitoisuus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Valajärvessä</a:t>
            </a: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1970-luvulta </a:t>
            </a:r>
            <a:r>
              <a:rPr lang="en-GB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alkaen</a:t>
            </a:r>
            <a:endParaRPr lang="en-FI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E3BDA7E-BBC7-C210-54ED-F9481796D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882" y="3828093"/>
            <a:ext cx="2868750" cy="180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36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4D14F1F-07B4-4052-9052-5D959E48266E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4C918799-DDED-4B48-AC44-B2213957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29A64D8C-6EC9-45F6-943B-9714C81A03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3" name="Kuva 19">
            <a:extLst>
              <a:ext uri="{FF2B5EF4-FFF2-40B4-BE49-F238E27FC236}">
                <a16:creationId xmlns:a16="http://schemas.microsoft.com/office/drawing/2014/main" id="{C4FCA7E9-AF3A-9AA9-2F8F-7B44F5AFD0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67E2931E-6914-0B70-0DB9-17FFAEC28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264"/>
            <a:ext cx="10661780" cy="1143000"/>
          </a:xfrm>
        </p:spPr>
        <p:txBody>
          <a:bodyPr>
            <a:noAutofit/>
          </a:bodyPr>
          <a:lstStyle/>
          <a:p>
            <a:r>
              <a:rPr lang="fi-FI" sz="4000" dirty="0"/>
              <a:t>Vesistöjen rehevöityminen yksi suurimmista ympäristöongelmista</a:t>
            </a:r>
            <a:endParaRPr lang="en-GB" sz="400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39ED1DD-FB94-5C25-5C24-B44FC6B3D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07" y="2001940"/>
            <a:ext cx="11514338" cy="698351"/>
          </a:xfrm>
        </p:spPr>
        <p:txBody>
          <a:bodyPr>
            <a:normAutofit lnSpcReduction="10000"/>
          </a:bodyPr>
          <a:lstStyle/>
          <a:p>
            <a:pPr algn="ctr"/>
            <a:r>
              <a:rPr lang="fi-FI" sz="4000" dirty="0"/>
              <a:t>Suorastaan ’viheliäinen’ ongelma</a:t>
            </a:r>
            <a:endParaRPr lang="en-GB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C9416B-5809-952F-E600-3B66BB6C8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5420" y="3041579"/>
            <a:ext cx="7833167" cy="31947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074493-F65E-B46F-9A9F-5AADA827F086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EC462-642E-028A-3B5C-04BAEB44F4C5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99503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6A8EF-F739-F76E-26DE-D162D9539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90106340-1684-72D9-812C-A6795A27A8F8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7BDF3525-9E2F-E450-3F7E-84E51ABF2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424D5C38-2B9F-B6D0-1333-484514A814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3" name="Kuva 19">
            <a:extLst>
              <a:ext uri="{FF2B5EF4-FFF2-40B4-BE49-F238E27FC236}">
                <a16:creationId xmlns:a16="http://schemas.microsoft.com/office/drawing/2014/main" id="{96A792BC-ED66-1A10-7082-5A1CB8E70D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5685D8D8-13D7-69B3-F569-FDDB5125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8071" y="281264"/>
            <a:ext cx="6086821" cy="1143000"/>
          </a:xfrm>
        </p:spPr>
        <p:txBody>
          <a:bodyPr>
            <a:noAutofit/>
          </a:bodyPr>
          <a:lstStyle/>
          <a:p>
            <a:r>
              <a:rPr lang="fi-FI" sz="3800" dirty="0"/>
              <a:t>Ravintoverkkokunnostus</a:t>
            </a:r>
            <a:endParaRPr lang="en-GB" sz="3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BBB4B0-49BD-1D27-4A21-84ECF8BA5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79" y="160996"/>
            <a:ext cx="5344497" cy="6066311"/>
          </a:xfrm>
          <a:prstGeom prst="rect">
            <a:avLst/>
          </a:prstGeom>
        </p:spPr>
      </p:pic>
      <p:sp>
        <p:nvSpPr>
          <p:cNvPr id="15" name="Rounded Rectangular Callout 5">
            <a:extLst>
              <a:ext uri="{FF2B5EF4-FFF2-40B4-BE49-F238E27FC236}">
                <a16:creationId xmlns:a16="http://schemas.microsoft.com/office/drawing/2014/main" id="{9F3E194B-501B-05B9-953A-D567D91AF111}"/>
              </a:ext>
            </a:extLst>
          </p:cNvPr>
          <p:cNvSpPr/>
          <p:nvPr/>
        </p:nvSpPr>
        <p:spPr>
          <a:xfrm>
            <a:off x="406861" y="1856778"/>
            <a:ext cx="1998986" cy="540193"/>
          </a:xfrm>
          <a:prstGeom prst="wedgeRoundRectCallout">
            <a:avLst>
              <a:gd name="adj1" fmla="val 44585"/>
              <a:gd name="adj2" fmla="val 88273"/>
              <a:gd name="adj3" fmla="val 16667"/>
            </a:avLst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Järvessä tehtävät kunnostustoimet?</a:t>
            </a:r>
            <a:endParaRPr lang="fi-FI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A91A44-72F3-F687-6B21-FF7C63902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560" y="1849541"/>
            <a:ext cx="6711518" cy="4202467"/>
          </a:xfrm>
        </p:spPr>
        <p:txBody>
          <a:bodyPr>
            <a:normAutofit lnSpcReduction="10000"/>
          </a:bodyPr>
          <a:lstStyle/>
          <a:p>
            <a:pPr marL="266700" indent="-266700">
              <a:buFont typeface="Arial"/>
              <a:buAutoNum type="arabicPeriod"/>
            </a:pPr>
            <a:r>
              <a:rPr lang="en-GB" sz="2400" dirty="0" err="1">
                <a:cs typeface="Arial" panose="020B0604020202020204" pitchFamily="34" charset="0"/>
              </a:rPr>
              <a:t>Särkikalojen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aiheuttama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ravinteiden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kierrätys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vähenee</a:t>
            </a:r>
            <a:endParaRPr lang="en-GB" sz="2400" dirty="0">
              <a:cs typeface="Arial" panose="020B0604020202020204" pitchFamily="34" charset="0"/>
            </a:endParaRPr>
          </a:p>
          <a:p>
            <a:pPr marL="266700" lvl="1" indent="0">
              <a:buNone/>
            </a:pPr>
            <a:r>
              <a:rPr lang="en-GB" sz="1800" dirty="0">
                <a:cs typeface="Arial" panose="020B0604020202020204" pitchFamily="34" charset="0"/>
              </a:rPr>
              <a:t>- </a:t>
            </a:r>
            <a:r>
              <a:rPr lang="en-GB" sz="1800" dirty="0" err="1">
                <a:cs typeface="Arial" panose="020B0604020202020204" pitchFamily="34" charset="0"/>
              </a:rPr>
              <a:t>kalojen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mukana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poistuu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fosforia</a:t>
            </a:r>
            <a:endParaRPr lang="en-GB" sz="1800" dirty="0">
              <a:cs typeface="Arial" panose="020B0604020202020204" pitchFamily="34" charset="0"/>
            </a:endParaRPr>
          </a:p>
          <a:p>
            <a:pPr marL="266700" indent="-266700">
              <a:buFont typeface="Arial"/>
              <a:buAutoNum type="arabicPeriod"/>
            </a:pPr>
            <a:endParaRPr lang="en-GB" sz="2400" dirty="0">
              <a:cs typeface="Arial" panose="020B0604020202020204" pitchFamily="34" charset="0"/>
            </a:endParaRPr>
          </a:p>
          <a:p>
            <a:pPr marL="266700" indent="-266700">
              <a:buFont typeface="Arial"/>
              <a:buAutoNum type="arabicPeriod"/>
            </a:pPr>
            <a:r>
              <a:rPr lang="en-GB" sz="2400" dirty="0" err="1">
                <a:cs typeface="Arial" panose="020B0604020202020204" pitchFamily="34" charset="0"/>
              </a:rPr>
              <a:t>Vesikirppujen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koko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ja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suuri</a:t>
            </a:r>
            <a:r>
              <a:rPr lang="en-GB" sz="2400" dirty="0">
                <a:cs typeface="Arial" panose="020B0604020202020204" pitchFamily="34" charset="0"/>
              </a:rPr>
              <a:t>-/</a:t>
            </a:r>
            <a:r>
              <a:rPr lang="en-GB" sz="2400" dirty="0" err="1">
                <a:cs typeface="Arial" panose="020B0604020202020204" pitchFamily="34" charset="0"/>
              </a:rPr>
              <a:t>keskikokoisten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yksilöiden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biomassa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kasvaa</a:t>
            </a:r>
            <a:endParaRPr lang="en-GB" sz="2400" dirty="0">
              <a:cs typeface="Arial" panose="020B0604020202020204" pitchFamily="34" charset="0"/>
            </a:endParaRPr>
          </a:p>
          <a:p>
            <a:pPr marL="266700" lvl="1" indent="-266700">
              <a:buFont typeface="Arial"/>
              <a:buNone/>
            </a:pPr>
            <a:r>
              <a:rPr lang="fi-FI" sz="1800" dirty="0">
                <a:cs typeface="Arial" panose="020B0604020202020204" pitchFamily="34" charset="0"/>
                <a:sym typeface="Wingdings" panose="05000000000000000000" pitchFamily="2" charset="2"/>
              </a:rPr>
              <a:t>	 </a:t>
            </a:r>
            <a:r>
              <a:rPr lang="fi-FI" sz="1800" dirty="0">
                <a:cs typeface="Arial" panose="020B0604020202020204" pitchFamily="34" charset="0"/>
              </a:rPr>
              <a:t>kasviplanktonin säätely tehostuu</a:t>
            </a:r>
            <a:endParaRPr lang="en-GB" sz="1800" dirty="0">
              <a:cs typeface="Arial" panose="020B0604020202020204" pitchFamily="34" charset="0"/>
            </a:endParaRPr>
          </a:p>
          <a:p>
            <a:pPr marL="266700" indent="-266700">
              <a:buFont typeface="Arial"/>
              <a:buAutoNum type="arabicPeriod"/>
            </a:pPr>
            <a:endParaRPr lang="en-GB" sz="2400" dirty="0">
              <a:cs typeface="Arial" panose="020B0604020202020204" pitchFamily="34" charset="0"/>
            </a:endParaRPr>
          </a:p>
          <a:p>
            <a:pPr marL="266700" indent="-266700">
              <a:buFont typeface="Arial"/>
              <a:buAutoNum type="arabicPeriod"/>
            </a:pPr>
            <a:r>
              <a:rPr lang="en-GB" sz="2400" dirty="0" err="1">
                <a:cs typeface="Arial" panose="020B0604020202020204" pitchFamily="34" charset="0"/>
              </a:rPr>
              <a:t>Vesi</a:t>
            </a:r>
            <a:r>
              <a:rPr lang="en-GB" sz="2400" dirty="0">
                <a:cs typeface="Arial" panose="020B0604020202020204" pitchFamily="34" charset="0"/>
              </a:rPr>
              <a:t> </a:t>
            </a:r>
            <a:r>
              <a:rPr lang="en-GB" sz="2400" dirty="0" err="1">
                <a:cs typeface="Arial" panose="020B0604020202020204" pitchFamily="34" charset="0"/>
              </a:rPr>
              <a:t>kirkastuu</a:t>
            </a:r>
            <a:endParaRPr lang="en-GB" sz="2400" dirty="0">
              <a:cs typeface="Arial" panose="020B0604020202020204" pitchFamily="34" charset="0"/>
            </a:endParaRPr>
          </a:p>
          <a:p>
            <a:pPr marL="266700" lvl="1" indent="-266700">
              <a:buFont typeface="Arial"/>
              <a:buNone/>
            </a:pP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	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uposlehtinen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kasvillisuus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leviää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seuraa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lukuisia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muita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toisiaan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vahvistavia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positiivisia</a:t>
            </a:r>
            <a:r>
              <a:rPr lang="en-GB" sz="18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800" dirty="0" err="1">
                <a:cs typeface="Arial" panose="020B0604020202020204" pitchFamily="34" charset="0"/>
                <a:sym typeface="Wingdings" panose="05000000000000000000" pitchFamily="2" charset="2"/>
              </a:rPr>
              <a:t>muutoksia</a:t>
            </a:r>
            <a:endParaRPr lang="en-GB" sz="1800" dirty="0"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8BF2E8-4DB1-B720-89AE-B79121D22F1A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17643-7E89-217C-686B-9C3E30495991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75322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674F154-56C4-A7D3-DDA9-8D8DDB13A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64"/>
            <a:ext cx="12192000" cy="62537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8CC40F-9D77-57E9-ABB4-AE91AC5F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2D11A-2098-D8FF-70A2-21CD4A190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50" y="4429669"/>
            <a:ext cx="1183031" cy="12635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 Box 3">
            <a:extLst>
              <a:ext uri="{FF2B5EF4-FFF2-40B4-BE49-F238E27FC236}">
                <a16:creationId xmlns:a16="http://schemas.microsoft.com/office/drawing/2014/main" id="{9362DEF3-34B8-4A80-E198-BF2A663FC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257" y="2734053"/>
            <a:ext cx="122124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Takajärvi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68C2CD57-DA06-FF98-4FF4-21AC27FDB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8121" y="5044678"/>
            <a:ext cx="1221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Alajärvi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4173AEDF-9474-E0AE-1311-6BD0A66FF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777" y="252113"/>
            <a:ext cx="12212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Lehijärvi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6E21B1-C634-9AEA-6F7A-3925AED25D11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6B7E23DB-E725-3B01-9198-0D4DE2797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071" y="5246253"/>
            <a:ext cx="17633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Keskikokoinen humusjärvi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92ADE771-1387-A85A-416C-62CD92671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207" y="2866537"/>
            <a:ext cx="17633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Keskikokoinen humusjärvi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D4DBFD09-4DA1-BBFD-ADD4-1DD47A58E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773" y="405734"/>
            <a:ext cx="17633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800" dirty="0">
                <a:latin typeface="Century Gothic" panose="020B0502020202020204" pitchFamily="34" charset="0"/>
                <a:cs typeface="Arial" panose="020B0604020202020204" pitchFamily="34" charset="0"/>
              </a:rPr>
              <a:t>Pieni-/keskikokoinen </a:t>
            </a:r>
            <a:r>
              <a:rPr lang="fi-FI" sz="800" dirty="0" err="1">
                <a:latin typeface="Century Gothic" panose="020B0502020202020204" pitchFamily="34" charset="0"/>
                <a:cs typeface="Arial" panose="020B0604020202020204" pitchFamily="34" charset="0"/>
              </a:rPr>
              <a:t>vähähumuksinen</a:t>
            </a:r>
            <a:r>
              <a:rPr lang="fi-FI" sz="800" dirty="0">
                <a:latin typeface="Century Gothic" panose="020B0502020202020204" pitchFamily="34" charset="0"/>
                <a:cs typeface="Arial" panose="020B0604020202020204" pitchFamily="34" charset="0"/>
              </a:rPr>
              <a:t> järvi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BA09CA8F-FBD5-774D-B082-FC8266E794A8}"/>
              </a:ext>
            </a:extLst>
          </p:cNvPr>
          <p:cNvSpPr txBox="1">
            <a:spLocks noChangeArrowheads="1"/>
          </p:cNvSpPr>
          <p:nvPr/>
        </p:nvSpPr>
        <p:spPr bwMode="auto">
          <a:xfrm rot="2054318">
            <a:off x="3181139" y="3253791"/>
            <a:ext cx="12212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50" b="1" dirty="0">
                <a:latin typeface="Century Gothic" panose="020B0502020202020204" pitchFamily="34" charset="0"/>
                <a:cs typeface="Arial" panose="020B0604020202020204" pitchFamily="34" charset="0"/>
              </a:rPr>
              <a:t>Alajoki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4C04AFEB-3FF3-5DF4-6660-589544680624}"/>
              </a:ext>
            </a:extLst>
          </p:cNvPr>
          <p:cNvSpPr txBox="1">
            <a:spLocks noChangeArrowheads="1"/>
          </p:cNvSpPr>
          <p:nvPr/>
        </p:nvSpPr>
        <p:spPr bwMode="auto">
          <a:xfrm rot="2010957">
            <a:off x="2716899" y="3384596"/>
            <a:ext cx="214972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Keskisuuri kangasmaiden joki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37B580-549B-0870-021D-5242D1F58013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358872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6650-9C79-BE19-62A6-99E0BA372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66" y="365126"/>
            <a:ext cx="11510128" cy="987940"/>
          </a:xfrm>
        </p:spPr>
        <p:txBody>
          <a:bodyPr>
            <a:noAutofit/>
          </a:bodyPr>
          <a:lstStyle/>
          <a:p>
            <a:r>
              <a:rPr lang="fi-FI" sz="4000" b="1" dirty="0">
                <a:latin typeface="Century Gothic" panose="020B0502020202020204" pitchFamily="34" charset="0"/>
              </a:rPr>
              <a:t>Uposlehtinen vesikasvillisuus</a:t>
            </a:r>
            <a:endParaRPr lang="en-GB" sz="4000" b="1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C89314E-ACBE-3C61-33E4-B739296EEEF7}"/>
              </a:ext>
            </a:extLst>
          </p:cNvPr>
          <p:cNvGrpSpPr>
            <a:grpSpLocks noChangeAspect="1"/>
          </p:cNvGrpSpPr>
          <p:nvPr/>
        </p:nvGrpSpPr>
        <p:grpSpPr>
          <a:xfrm>
            <a:off x="7392223" y="0"/>
            <a:ext cx="4799777" cy="6858000"/>
            <a:chOff x="3696111" y="0"/>
            <a:chExt cx="4799777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007D01-B912-7D7E-4B79-77C9E9F4D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96111" y="0"/>
              <a:ext cx="4799777" cy="68580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A50DFD-D7AD-C175-03C1-8A313E1A658A}"/>
                </a:ext>
              </a:extLst>
            </p:cNvPr>
            <p:cNvSpPr/>
            <p:nvPr/>
          </p:nvSpPr>
          <p:spPr>
            <a:xfrm>
              <a:off x="5269584" y="6646459"/>
              <a:ext cx="1677971" cy="1637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E1E171-8916-D089-0824-D0AD1EE30AC5}"/>
              </a:ext>
            </a:extLst>
          </p:cNvPr>
          <p:cNvSpPr txBox="1"/>
          <p:nvPr/>
        </p:nvSpPr>
        <p:spPr>
          <a:xfrm>
            <a:off x="8392998" y="4637823"/>
            <a:ext cx="36961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latin typeface="Century Gothic" panose="020B0502020202020204" pitchFamily="34" charset="0"/>
                <a:cs typeface="Arial" panose="020B0604020202020204" pitchFamily="34" charset="0"/>
                <a:hlinkClick r:id="rId3"/>
              </a:rPr>
              <a:t>www.ess.fi/paikalliset/231873</a:t>
            </a:r>
            <a:r>
              <a:rPr lang="en-GB" sz="1400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130C75C8-DED5-533F-2F38-4EF16CA2AF91}"/>
              </a:ext>
            </a:extLst>
          </p:cNvPr>
          <p:cNvSpPr txBox="1">
            <a:spLocks/>
          </p:cNvSpPr>
          <p:nvPr/>
        </p:nvSpPr>
        <p:spPr>
          <a:xfrm>
            <a:off x="348904" y="1145219"/>
            <a:ext cx="7055704" cy="5347655"/>
          </a:xfrm>
          <a:prstGeom prst="rect">
            <a:avLst/>
          </a:prstGeom>
          <a:noFill/>
          <a:effectLst>
            <a:softEdge rad="38100"/>
          </a:effectLst>
        </p:spPr>
        <p:txBody>
          <a:bodyPr vert="horz" lIns="108000" tIns="36000" rIns="36000" bIns="3600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04D9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tarjoaa vesikirpuille piilopaikan kalojen saalistukselta</a:t>
            </a:r>
          </a:p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elinympäristö monipuoliselle eliöyhteisölle</a:t>
            </a:r>
          </a:p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ottaa ravinteita </a:t>
            </a:r>
            <a:r>
              <a:rPr lang="fi-FI" sz="2000" b="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i-FI" sz="2000" b="0" dirty="0">
                <a:solidFill>
                  <a:schemeClr val="tx1"/>
                </a:solidFill>
              </a:rPr>
              <a:t>pois planktonlevien saatavilta</a:t>
            </a:r>
          </a:p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sitoo pohjasedimenttiä</a:t>
            </a:r>
          </a:p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vähentää veden virtailua </a:t>
            </a:r>
            <a:r>
              <a:rPr lang="fi-FI" sz="2000" b="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fi-FI" sz="2000" b="0" dirty="0">
                <a:solidFill>
                  <a:schemeClr val="tx1"/>
                </a:solidFill>
              </a:rPr>
              <a:t> monet planktonlevät eivät pysy vesipatsaassa ja vajoavat pohjalle</a:t>
            </a:r>
          </a:p>
          <a:p>
            <a:pPr marL="177800" indent="-177800">
              <a:buFontTx/>
              <a:buChar char="-"/>
            </a:pPr>
            <a:r>
              <a:rPr lang="fi-FI" sz="2000" b="0" dirty="0">
                <a:solidFill>
                  <a:schemeClr val="tx1"/>
                </a:solidFill>
              </a:rPr>
              <a:t>erittää veteen aineita, jotka estävät levien kasvua</a:t>
            </a:r>
          </a:p>
          <a:p>
            <a:pPr marL="177800" indent="-177800">
              <a:buFontTx/>
              <a:buChar char="-"/>
            </a:pPr>
            <a:endParaRPr lang="fi-FI" sz="2000" b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i-FI" sz="2400" b="0" dirty="0">
                <a:solidFill>
                  <a:schemeClr val="tx1"/>
                </a:solidFill>
                <a:sym typeface="Wingdings" panose="05000000000000000000" pitchFamily="2" charset="2"/>
              </a:rPr>
              <a:t>Uposkasvit auttavat ylläpitämään hyvää vedenlaatua matalissa rehevissä järvissä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fi-FI" sz="1400" b="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auttavat järveä toipumaan</a:t>
            </a:r>
            <a:endParaRPr lang="fi-FI" sz="100" b="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fi-FI" sz="1400" b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fi-FI" sz="1400" b="0" dirty="0">
                <a:solidFill>
                  <a:schemeClr val="tx1"/>
                </a:solidFill>
                <a:sym typeface="Wingdings" panose="05000000000000000000" pitchFamily="2" charset="2"/>
              </a:rPr>
              <a:t>- Mutta vesien </a:t>
            </a:r>
            <a:r>
              <a:rPr lang="fi-FI" sz="1400" dirty="0">
                <a:solidFill>
                  <a:schemeClr val="tx1"/>
                </a:solidFill>
                <a:sym typeface="Wingdings" panose="05000000000000000000" pitchFamily="2" charset="2"/>
              </a:rPr>
              <a:t>tummuminen</a:t>
            </a:r>
            <a:r>
              <a:rPr lang="fi-FI" sz="1400" b="0" dirty="0">
                <a:solidFill>
                  <a:schemeClr val="tx1"/>
                </a:solidFill>
                <a:sym typeface="Wingdings" panose="05000000000000000000" pitchFamily="2" charset="2"/>
              </a:rPr>
              <a:t>: valo vähenee  uposlehtinen kasvillisuus kuolee</a:t>
            </a:r>
          </a:p>
          <a:p>
            <a:endParaRPr lang="fi-FI" sz="1800" b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fi-FI" sz="1800" b="0" dirty="0">
                <a:solidFill>
                  <a:schemeClr val="tx1"/>
                </a:solidFill>
                <a:sym typeface="Wingdings" panose="05000000000000000000" pitchFamily="2" charset="2"/>
              </a:rPr>
              <a:t>Kunnostustoimien tuloksena 1990-luvulla Vesijärven Enonselän uposkasvillisuuden valtaama ala levisi: 4,8 km</a:t>
            </a:r>
            <a:r>
              <a:rPr lang="fi-FI" sz="1800" b="0" baseline="30000" dirty="0">
                <a:solidFill>
                  <a:schemeClr val="tx1"/>
                </a:solidFill>
                <a:sym typeface="Wingdings" panose="05000000000000000000" pitchFamily="2" charset="2"/>
              </a:rPr>
              <a:t>2</a:t>
            </a:r>
            <a:r>
              <a:rPr lang="fi-FI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 8,5 km</a:t>
            </a:r>
            <a:r>
              <a:rPr lang="fi-FI" sz="1800" b="0" baseline="30000" dirty="0">
                <a:solidFill>
                  <a:schemeClr val="tx1"/>
                </a:solidFill>
                <a:sym typeface="Wingdings" panose="05000000000000000000" pitchFamily="2" charset="2"/>
              </a:rPr>
              <a:t>2</a:t>
            </a:r>
            <a:endParaRPr lang="fi-FI" sz="1800" b="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3A70A9-63E3-C3D3-CB86-BF482D8AA453}"/>
              </a:ext>
            </a:extLst>
          </p:cNvPr>
          <p:cNvSpPr txBox="1"/>
          <p:nvPr/>
        </p:nvSpPr>
        <p:spPr>
          <a:xfrm>
            <a:off x="340026" y="6272387"/>
            <a:ext cx="47823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Vakkilainen (nyk. Kuoppamäki) 2005. </a:t>
            </a:r>
            <a:r>
              <a:rPr lang="en-US" sz="1000" dirty="0">
                <a:latin typeface="Century Gothic" panose="020B0502020202020204" pitchFamily="34" charset="0"/>
                <a:cs typeface="Arial" panose="020B0604020202020204" pitchFamily="34" charset="0"/>
              </a:rPr>
              <a:t>Submerged </a:t>
            </a:r>
            <a:r>
              <a:rPr lang="en-US" sz="1000" dirty="0" err="1">
                <a:latin typeface="Century Gothic" panose="020B0502020202020204" pitchFamily="34" charset="0"/>
                <a:cs typeface="Arial" panose="020B0604020202020204" pitchFamily="34" charset="0"/>
              </a:rPr>
              <a:t>macrophytes</a:t>
            </a:r>
            <a:r>
              <a:rPr lang="en-US" sz="1000" dirty="0">
                <a:latin typeface="Century Gothic" panose="020B0502020202020204" pitchFamily="34" charset="0"/>
                <a:cs typeface="Arial" panose="020B0604020202020204" pitchFamily="34" charset="0"/>
              </a:rPr>
              <a:t> modify food web interactions and stability of lake littoral ecosystems. PhD thesis, University of Helsinki.</a:t>
            </a:r>
            <a:endParaRPr lang="en-GB" sz="1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C88901-F6ED-6AC1-9D34-6B566224495D}"/>
              </a:ext>
            </a:extLst>
          </p:cNvPr>
          <p:cNvSpPr/>
          <p:nvPr/>
        </p:nvSpPr>
        <p:spPr>
          <a:xfrm>
            <a:off x="7414146" y="5091620"/>
            <a:ext cx="1131468" cy="276999"/>
          </a:xfrm>
          <a:prstGeom prst="rect">
            <a:avLst/>
          </a:prstGeom>
          <a:ln w="22225">
            <a:noFill/>
          </a:ln>
        </p:spPr>
        <p:txBody>
          <a:bodyPr wrap="square">
            <a:spAutoFit/>
          </a:bodyPr>
          <a:lstStyle/>
          <a:p>
            <a:r>
              <a:rPr lang="fi-FI" sz="1200" dirty="0">
                <a:latin typeface="Century Gothic" panose="020B0502020202020204" pitchFamily="34" charset="0"/>
              </a:rPr>
              <a:t>17.8.2016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3EA152-B284-3D85-7AD7-472598868CCB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555085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68A52-9422-B789-782F-A2814C115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468913-161C-EEF7-B12E-0E13C7CA9F03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Kuva 19">
            <a:extLst>
              <a:ext uri="{FF2B5EF4-FFF2-40B4-BE49-F238E27FC236}">
                <a16:creationId xmlns:a16="http://schemas.microsoft.com/office/drawing/2014/main" id="{9C2C3A68-D0A9-FE91-40F0-447F17E789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30F3F-B7B2-FB07-1375-E26032B6C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30721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91C399-407C-8BF9-2756-5E3E28B0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082" y="365125"/>
            <a:ext cx="7589305" cy="1325563"/>
          </a:xfrm>
        </p:spPr>
        <p:txBody>
          <a:bodyPr>
            <a:normAutofit/>
          </a:bodyPr>
          <a:lstStyle/>
          <a:p>
            <a:r>
              <a:rPr lang="en-GB" sz="4400" dirty="0" err="1">
                <a:latin typeface="Century Gothic" panose="020B0502020202020204" pitchFamily="34" charset="0"/>
              </a:rPr>
              <a:t>Vesistöjen</a:t>
            </a:r>
            <a:r>
              <a:rPr lang="en-GB" sz="4400" dirty="0">
                <a:latin typeface="Century Gothic" panose="020B0502020202020204" pitchFamily="34" charset="0"/>
              </a:rPr>
              <a:t> </a:t>
            </a:r>
            <a:r>
              <a:rPr lang="en-GB" sz="4400" dirty="0" err="1">
                <a:latin typeface="Century Gothic" panose="020B0502020202020204" pitchFamily="34" charset="0"/>
              </a:rPr>
              <a:t>tummuminen</a:t>
            </a:r>
            <a:endParaRPr lang="en-FI" sz="4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A784-6301-FBEC-BD89-1DE3C66B2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082" y="1861233"/>
            <a:ext cx="6648965" cy="4272029"/>
          </a:xfrm>
        </p:spPr>
        <p:txBody>
          <a:bodyPr>
            <a:normAutofit/>
          </a:bodyPr>
          <a:lstStyle/>
          <a:p>
            <a:r>
              <a:rPr lang="fi-FI" sz="2000" dirty="0">
                <a:latin typeface="Century Gothic" panose="020B0502020202020204" pitchFamily="34" charset="0"/>
              </a:rPr>
              <a:t>Metsätalous suurin syy</a:t>
            </a:r>
          </a:p>
          <a:p>
            <a:pPr lvl="1"/>
            <a:r>
              <a:rPr lang="fi-FI" sz="1600" dirty="0"/>
              <a:t>m</a:t>
            </a:r>
            <a:r>
              <a:rPr lang="fi-FI" sz="1600" dirty="0">
                <a:latin typeface="Century Gothic" panose="020B0502020202020204" pitchFamily="34" charset="0"/>
              </a:rPr>
              <a:t>etsätaloude</a:t>
            </a:r>
            <a:r>
              <a:rPr lang="fi-FI" sz="1600" dirty="0"/>
              <a:t>n tarpeisiin</a:t>
            </a:r>
            <a:r>
              <a:rPr lang="fi-FI" sz="1600" dirty="0">
                <a:latin typeface="Century Gothic" panose="020B0502020202020204" pitchFamily="34" charset="0"/>
              </a:rPr>
              <a:t> ojitetut turvemaat</a:t>
            </a:r>
          </a:p>
          <a:p>
            <a:pPr lvl="1"/>
            <a:r>
              <a:rPr lang="fi-FI" sz="1600" dirty="0"/>
              <a:t>avohakkuut</a:t>
            </a:r>
          </a:p>
          <a:p>
            <a:pPr lvl="1"/>
            <a:r>
              <a:rPr lang="fi-FI" sz="1600" dirty="0">
                <a:latin typeface="Century Gothic" panose="020B0502020202020204" pitchFamily="34" charset="0"/>
              </a:rPr>
              <a:t>ilmastonmuutoksen myötä kasvava sadanta ja yleistyvät sään ääri-ilmiöt</a:t>
            </a:r>
          </a:p>
          <a:p>
            <a:pPr marL="1614488" lvl="1">
              <a:buFont typeface="Wingdings" panose="05000000000000000000" pitchFamily="2" charset="2"/>
              <a:buChar char="à"/>
            </a:pPr>
            <a:r>
              <a:rPr lang="fi-FI" sz="1600" dirty="0">
                <a:latin typeface="Century Gothic" panose="020B0502020202020204" pitchFamily="34" charset="0"/>
              </a:rPr>
              <a:t>humuskuormitus (orgaaninen hiili, TOC)</a:t>
            </a:r>
          </a:p>
          <a:p>
            <a:endParaRPr lang="fi-FI" sz="1800" dirty="0">
              <a:latin typeface="Century Gothic" panose="020B0502020202020204" pitchFamily="34" charset="0"/>
            </a:endParaRPr>
          </a:p>
          <a:p>
            <a:r>
              <a:rPr lang="fi-FI" sz="1800" dirty="0">
                <a:latin typeface="Century Gothic" panose="020B0502020202020204" pitchFamily="34" charset="0"/>
              </a:rPr>
              <a:t>Kuin järvestä sammutettaisiin valot:</a:t>
            </a:r>
          </a:p>
          <a:p>
            <a:r>
              <a:rPr lang="fi-FI" sz="1800" dirty="0"/>
              <a:t>	- kalojen hankala löytää ruokaa</a:t>
            </a:r>
          </a:p>
          <a:p>
            <a:r>
              <a:rPr lang="fi-FI" sz="1800" dirty="0">
                <a:latin typeface="Century Gothic" panose="020B0502020202020204" pitchFamily="34" charset="0"/>
              </a:rPr>
              <a:t>	- uposkasvillisuus kuolee valon puutteessa</a:t>
            </a:r>
          </a:p>
          <a:p>
            <a:endParaRPr lang="fi-FI" sz="1800" dirty="0"/>
          </a:p>
          <a:p>
            <a:r>
              <a:rPr lang="fi-FI" sz="1800" dirty="0">
                <a:latin typeface="Century Gothic" panose="020B0502020202020204" pitchFamily="34" charset="0"/>
              </a:rPr>
              <a:t>Turvemailta huuhtoutuvien vesien ajoittain hyvin alhainen pH (&lt;5) </a:t>
            </a:r>
            <a:r>
              <a:rPr lang="fi-FI" sz="1800" dirty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fi-FI" sz="1800" dirty="0">
                <a:latin typeface="Century Gothic" panose="020B0502020202020204" pitchFamily="34" charset="0"/>
              </a:rPr>
              <a:t> ongelmia mm. taimenkannoille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186B7E-1991-FBDC-620F-C537FF2D0F79}"/>
              </a:ext>
            </a:extLst>
          </p:cNvPr>
          <p:cNvSpPr txBox="1"/>
          <p:nvPr/>
        </p:nvSpPr>
        <p:spPr>
          <a:xfrm>
            <a:off x="0" y="6545380"/>
            <a:ext cx="43072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Virtalankoski</a:t>
            </a:r>
            <a:r>
              <a:rPr lang="en-GB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sz="1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Keuruu</a:t>
            </a:r>
            <a:r>
              <a:rPr lang="en-GB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(Kuva: Kirsi Kuoppamäki 12.4.2023)</a:t>
            </a:r>
          </a:p>
        </p:txBody>
      </p:sp>
      <p:pic>
        <p:nvPicPr>
          <p:cNvPr id="15" name="Picture 14" descr="A hand holding a device&#10;&#10;AI-generated content may be incorrect.">
            <a:extLst>
              <a:ext uri="{FF2B5EF4-FFF2-40B4-BE49-F238E27FC236}">
                <a16:creationId xmlns:a16="http://schemas.microsoft.com/office/drawing/2014/main" id="{C137F00F-B316-6633-2568-61F71C0B9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2225" y="3997247"/>
            <a:ext cx="852962" cy="21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76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BE1B-EA5A-CC8B-7A18-835ED1CC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FB96A2-6DD1-46E2-E62E-22EC5A887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98" y="1602418"/>
            <a:ext cx="4723681" cy="152310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D90FB8-FAAF-292E-2FE6-3BEC346A0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264"/>
            <a:ext cx="10492946" cy="1143000"/>
          </a:xfrm>
        </p:spPr>
        <p:txBody>
          <a:bodyPr>
            <a:normAutofit fontScale="90000"/>
          </a:bodyPr>
          <a:lstStyle/>
          <a:p>
            <a:r>
              <a:rPr lang="fi-FI" sz="3600" dirty="0"/>
              <a:t>Järviä voi vaivata sekä tummuminen että rehevöityminen: </a:t>
            </a:r>
            <a:r>
              <a:rPr lang="fi-FI" sz="3600" dirty="0">
                <a:sym typeface="Wingdings" panose="05000000000000000000" pitchFamily="2" charset="2"/>
              </a:rPr>
              <a:t>”</a:t>
            </a:r>
            <a:r>
              <a:rPr lang="fi-FI" sz="3600" dirty="0" err="1">
                <a:sym typeface="Wingdings" panose="05000000000000000000" pitchFamily="2" charset="2"/>
              </a:rPr>
              <a:t>murky</a:t>
            </a:r>
            <a:r>
              <a:rPr lang="fi-FI" sz="3600" dirty="0">
                <a:sym typeface="Wingdings" panose="05000000000000000000" pitchFamily="2" charset="2"/>
              </a:rPr>
              <a:t>” </a:t>
            </a:r>
            <a:r>
              <a:rPr lang="fi-FI" sz="3600" dirty="0" err="1">
                <a:sym typeface="Wingdings" panose="05000000000000000000" pitchFamily="2" charset="2"/>
              </a:rPr>
              <a:t>lakes</a:t>
            </a:r>
            <a:r>
              <a:rPr lang="fi-FI" sz="3600" dirty="0">
                <a:sym typeface="Wingdings" panose="05000000000000000000" pitchFamily="2" charset="2"/>
              </a:rPr>
              <a:t> = ”synkät” järvet</a:t>
            </a:r>
            <a:endParaRPr lang="en-GB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26F6B-D501-06BD-1512-DF1FC7B2D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578" y="2106827"/>
            <a:ext cx="6538126" cy="3945181"/>
          </a:xfrm>
        </p:spPr>
        <p:txBody>
          <a:bodyPr>
            <a:normAutofit/>
          </a:bodyPr>
          <a:lstStyle/>
          <a:p>
            <a:r>
              <a:rPr lang="fi-FI" sz="2000" b="1" dirty="0"/>
              <a:t>Kun järvestä tulee ”synkkä”, ravintoverkon näkökulmasta se tarkoittaa: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rataseläinten osuus eläinplanktonyhteisössä kasvaa</a:t>
            </a:r>
            <a:endParaRPr lang="en-GB" sz="2000" dirty="0"/>
          </a:p>
          <a:p>
            <a:pPr marL="342900" indent="-342900">
              <a:buFontTx/>
              <a:buChar char="-"/>
            </a:pPr>
            <a:r>
              <a:rPr lang="fi-FI" sz="2000" dirty="0"/>
              <a:t>eläinplanktonin kyky säädellä kasviplanktonia heikkenee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kasviplanktonin (=perustuottajien) sitoman energian siirtyminen ravintoverkossa ylemmille tasoille heikkenee</a:t>
            </a:r>
          </a:p>
          <a:p>
            <a:r>
              <a:rPr lang="fi-FI" sz="1800" b="1" dirty="0"/>
              <a:t>Planktonsyöjäkalat pääsyy ravintoverkkomuutoksiin</a:t>
            </a:r>
            <a:endParaRPr lang="fi-FI" sz="2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E63562-CDEC-15EF-DD84-49FF0DE51073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7E38B4C-AC2A-54B0-8A4C-F8CFBF0D9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DE43C2-FB8E-9C44-7DC1-C839B8EC9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85" y="3874525"/>
            <a:ext cx="4257675" cy="2257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D3B8D4-A536-9BDF-9540-1539EA31FD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060" y="3285711"/>
            <a:ext cx="4229100" cy="428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CB962B6-69A4-355F-0354-2A91771D33A4}"/>
              </a:ext>
            </a:extLst>
          </p:cNvPr>
          <p:cNvSpPr/>
          <p:nvPr/>
        </p:nvSpPr>
        <p:spPr>
          <a:xfrm>
            <a:off x="2015231" y="2423602"/>
            <a:ext cx="1571348" cy="257453"/>
          </a:xfrm>
          <a:prstGeom prst="ellipse">
            <a:avLst/>
          </a:prstGeom>
          <a:noFill/>
          <a:ln w="28575">
            <a:solidFill>
              <a:srgbClr val="1E5C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9">
            <a:extLst>
              <a:ext uri="{FF2B5EF4-FFF2-40B4-BE49-F238E27FC236}">
                <a16:creationId xmlns:a16="http://schemas.microsoft.com/office/drawing/2014/main" id="{96A792BC-ED66-1A10-7082-5A1CB8E70DE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13F72D-FE50-64D4-5133-616646B8591D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F81332-734C-E1C6-08BC-F40A312E2A07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6976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432EF9-24D9-C0D1-0978-BD4733795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760" y="4145514"/>
            <a:ext cx="2791240" cy="209238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087BD0E-B1C8-4F1F-A35C-1ABF0E814794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uorakulmio 26">
            <a:extLst>
              <a:ext uri="{FF2B5EF4-FFF2-40B4-BE49-F238E27FC236}">
                <a16:creationId xmlns:a16="http://schemas.microsoft.com/office/drawing/2014/main" id="{1DC02A05-0C41-4D94-BD67-B6FC72857293}"/>
              </a:ext>
            </a:extLst>
          </p:cNvPr>
          <p:cNvSpPr/>
          <p:nvPr/>
        </p:nvSpPr>
        <p:spPr>
          <a:xfrm>
            <a:off x="2281474" y="122582"/>
            <a:ext cx="870467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4000" b="1" dirty="0">
                <a:solidFill>
                  <a:srgbClr val="204D96"/>
                </a:solidFill>
                <a:latin typeface="Century Gothic" panose="020B0502020202020204" pitchFamily="34" charset="0"/>
              </a:rPr>
              <a:t>Hyytelösammaleläin</a:t>
            </a:r>
            <a:br>
              <a:rPr lang="fi-FI" sz="4000" dirty="0">
                <a:solidFill>
                  <a:srgbClr val="204D96"/>
                </a:solidFill>
                <a:latin typeface="Century Gothic" panose="020B0502020202020204" pitchFamily="34" charset="0"/>
              </a:rPr>
            </a:br>
            <a:r>
              <a:rPr lang="fi-FI" sz="3600" i="1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Pectinatella</a:t>
            </a:r>
            <a:r>
              <a:rPr lang="fi-FI" sz="3600" i="1" dirty="0">
                <a:solidFill>
                  <a:srgbClr val="204D96"/>
                </a:solidFill>
                <a:latin typeface="Century Gothic" panose="020B0502020202020204" pitchFamily="34" charset="0"/>
              </a:rPr>
              <a:t> </a:t>
            </a:r>
            <a:r>
              <a:rPr lang="fi-FI" sz="3600" i="1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magnifica</a:t>
            </a:r>
            <a:endParaRPr lang="fi-FI" sz="2000" i="1" dirty="0">
              <a:solidFill>
                <a:srgbClr val="204D9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Kuva 19">
            <a:extLst>
              <a:ext uri="{FF2B5EF4-FFF2-40B4-BE49-F238E27FC236}">
                <a16:creationId xmlns:a16="http://schemas.microsoft.com/office/drawing/2014/main" id="{B74D1C0F-DDE7-46B0-BC75-83B77456B8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CA7917-7319-2B10-F4D6-D696926F0D43}"/>
              </a:ext>
            </a:extLst>
          </p:cNvPr>
          <p:cNvSpPr txBox="1"/>
          <p:nvPr/>
        </p:nvSpPr>
        <p:spPr>
          <a:xfrm>
            <a:off x="6892506" y="634928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erson in a raincoat holding a large bag of feces&#10;&#10;Description automatically generated">
            <a:extLst>
              <a:ext uri="{FF2B5EF4-FFF2-40B4-BE49-F238E27FC236}">
                <a16:creationId xmlns:a16="http://schemas.microsoft.com/office/drawing/2014/main" id="{A007D619-163A-F62E-4D76-67527C257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304"/>
            <a:ext cx="3790569" cy="67406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9E7CEE-F623-46C6-C918-67842FAA6906}"/>
              </a:ext>
            </a:extLst>
          </p:cNvPr>
          <p:cNvSpPr txBox="1"/>
          <p:nvPr/>
        </p:nvSpPr>
        <p:spPr>
          <a:xfrm>
            <a:off x="-6673" y="6560684"/>
            <a:ext cx="37972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Kuva: Eeva Einola, </a:t>
            </a:r>
            <a:r>
              <a:rPr lang="en-GB" sz="90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Vanajavesikeskus</a:t>
            </a:r>
            <a:r>
              <a:rPr lang="en-GB" sz="9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(</a:t>
            </a:r>
            <a:r>
              <a:rPr lang="en-GB" sz="90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kuvassa</a:t>
            </a:r>
            <a:r>
              <a:rPr lang="en-GB" sz="9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Heidi Kontio)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B468EF-2CCC-0415-6832-2DC6BAF21B02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D6F7B768-6F07-574B-860C-4E1A6E1FCF9A}"/>
              </a:ext>
            </a:extLst>
          </p:cNvPr>
          <p:cNvSpPr txBox="1">
            <a:spLocks/>
          </p:cNvSpPr>
          <p:nvPr/>
        </p:nvSpPr>
        <p:spPr>
          <a:xfrm>
            <a:off x="3903175" y="1610806"/>
            <a:ext cx="8011185" cy="4620786"/>
          </a:xfrm>
          <a:prstGeom prst="rect">
            <a:avLst/>
          </a:prstGeom>
          <a:noFill/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fi-FI" sz="1800" b="1" dirty="0"/>
              <a:t>VIERASLAJI</a:t>
            </a:r>
            <a:r>
              <a:rPr lang="fi-FI" sz="1800" dirty="0"/>
              <a:t>, joka kotoisin Pohjois-Amerikasta Missisippi-joen alueelta</a:t>
            </a:r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fi-FI" sz="1800" dirty="0"/>
              <a:t>yhdyskunnat kasvavat lämpimissä (yli 15-20 °C) vesissä kiinnittyneinä vesikasveihin, oksiin, kiviin, laiturirakenteisiin ym.</a:t>
            </a:r>
          </a:p>
          <a:p>
            <a:pPr lvl="1" indent="0">
              <a:buNone/>
              <a:defRPr/>
            </a:pPr>
            <a:r>
              <a:rPr lang="fi-FI" sz="1600" dirty="0">
                <a:sym typeface="Wingdings" panose="05000000000000000000" pitchFamily="2" charset="2"/>
              </a:rPr>
              <a:t>ilmastonmuutoksen myötä lämpenevät kesät suosivat lajia</a:t>
            </a:r>
            <a:endParaRPr lang="fi-FI" sz="1600" dirty="0"/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fi-FI" sz="1800" dirty="0"/>
              <a:t>yhdyskunnassa voi olla satoja – tuhansia yksilöitä (</a:t>
            </a:r>
            <a:r>
              <a:rPr lang="fi-FI" sz="1800" dirty="0" err="1"/>
              <a:t>zooideja</a:t>
            </a:r>
            <a:r>
              <a:rPr lang="fi-FI" sz="1800" dirty="0"/>
              <a:t>)</a:t>
            </a:r>
          </a:p>
          <a:p>
            <a:pPr marL="800100" lvl="1" indent="-177800">
              <a:buFont typeface="Wingdings" panose="05000000000000000000" pitchFamily="2" charset="2"/>
              <a:buChar char="§"/>
              <a:defRPr/>
            </a:pPr>
            <a:r>
              <a:rPr lang="fi-FI" sz="1400" dirty="0"/>
              <a:t>Voi tukkia vedenottoputken, sotkea katiskat ym. kalastusvälineet</a:t>
            </a:r>
          </a:p>
          <a:p>
            <a:pPr marL="800100" lvl="1" indent="-177800">
              <a:buFont typeface="Wingdings" panose="05000000000000000000" pitchFamily="2" charset="2"/>
              <a:buChar char="§"/>
              <a:defRPr/>
            </a:pPr>
            <a:r>
              <a:rPr lang="fi-FI" sz="1400" dirty="0"/>
              <a:t>Voi toimia väli-isäntinä loiselle, joka aiheuttaa</a:t>
            </a:r>
          </a:p>
          <a:p>
            <a:pPr marL="806450" lvl="1" indent="0">
              <a:buNone/>
              <a:defRPr/>
            </a:pPr>
            <a:r>
              <a:rPr lang="fi-FI" sz="1400" dirty="0"/>
              <a:t>lohikaloissa tappavan munuaistaudin</a:t>
            </a:r>
          </a:p>
          <a:p>
            <a:pPr marL="800100" lvl="1" indent="-177800">
              <a:buFont typeface="Wingdings" panose="05000000000000000000" pitchFamily="2" charset="2"/>
              <a:buChar char="§"/>
              <a:defRPr/>
            </a:pPr>
            <a:r>
              <a:rPr lang="fi-FI" sz="1400" dirty="0"/>
              <a:t>Ei tiettävästi myrkyllinen</a:t>
            </a:r>
          </a:p>
          <a:p>
            <a:pPr marL="800100" lvl="1" indent="-177800">
              <a:buFont typeface="Wingdings" panose="05000000000000000000" pitchFamily="2" charset="2"/>
              <a:buChar char="§"/>
              <a:defRPr/>
            </a:pPr>
            <a:r>
              <a:rPr lang="fi-FI" sz="1400" dirty="0"/>
              <a:t>Siivilöivät ravinnokseen kasviplanktonia ym. </a:t>
            </a:r>
            <a:r>
              <a:rPr lang="fi-FI" sz="1400" dirty="0" err="1"/>
              <a:t>sestonia</a:t>
            </a:r>
            <a:endParaRPr lang="fi-FI" sz="1400" dirty="0"/>
          </a:p>
          <a:p>
            <a:pPr marL="1257300" lvl="2" indent="-177800">
              <a:buFont typeface="Wingdings" panose="05000000000000000000" pitchFamily="2" charset="2"/>
              <a:buChar char="§"/>
              <a:defRPr/>
            </a:pPr>
            <a:r>
              <a:rPr lang="fi-FI" sz="1200" dirty="0">
                <a:solidFill>
                  <a:srgbClr val="69696E"/>
                </a:solidFill>
                <a:latin typeface="Century Gothic" panose="020B0502020202020204" pitchFamily="34" charset="0"/>
              </a:rPr>
              <a:t>Yksittäinen yksilö suodattaa noin 20 ml päivässä</a:t>
            </a:r>
          </a:p>
          <a:p>
            <a:pPr marL="2781300" lvl="1" indent="0">
              <a:buNone/>
              <a:defRPr/>
            </a:pPr>
            <a:r>
              <a:rPr lang="fi-FI" sz="1100" dirty="0"/>
              <a:t>(</a:t>
            </a:r>
            <a:r>
              <a:rPr lang="fi-FI" sz="1100" dirty="0" err="1"/>
              <a:t>Bullivant</a:t>
            </a:r>
            <a:r>
              <a:rPr lang="fi-FI" sz="1100" dirty="0"/>
              <a:t> 1968, </a:t>
            </a:r>
            <a:r>
              <a:rPr lang="fi-FI" sz="1100" dirty="0" err="1"/>
              <a:t>Todini</a:t>
            </a:r>
            <a:r>
              <a:rPr lang="fi-FI" sz="1100" dirty="0"/>
              <a:t> ym. 2018)</a:t>
            </a:r>
            <a:endParaRPr lang="fi-FI" sz="1400" dirty="0"/>
          </a:p>
          <a:p>
            <a:pPr lvl="1" indent="0">
              <a:buNone/>
              <a:defRPr/>
            </a:pPr>
            <a:r>
              <a:rPr lang="fi-FI" sz="1400" dirty="0">
                <a:sym typeface="Wingdings" panose="05000000000000000000" pitchFamily="2" charset="2"/>
              </a:rPr>
              <a:t>	 parintuhannen yksilön yhdyskunta: 40 litraa/päivä</a:t>
            </a:r>
          </a:p>
          <a:p>
            <a:pPr marL="895350" lvl="1" indent="0">
              <a:buNone/>
              <a:tabLst>
                <a:tab pos="895350" algn="l"/>
              </a:tabLst>
              <a:defRPr/>
            </a:pPr>
            <a:r>
              <a:rPr lang="fi-FI" sz="1400" dirty="0">
                <a:sym typeface="Wingdings" panose="05000000000000000000" pitchFamily="2" charset="2"/>
              </a:rPr>
              <a:t>  voivat paikallisesti kirkastaa vettä</a:t>
            </a:r>
            <a:endParaRPr lang="fi-FI" sz="1400" dirty="0"/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fi-FI" sz="1800" dirty="0"/>
              <a:t>Osa järven ravintoverkkoa tämäkin – vieraslaji</a:t>
            </a:r>
          </a:p>
        </p:txBody>
      </p:sp>
      <p:sp>
        <p:nvSpPr>
          <p:cNvPr id="2" name="Rounded Rectangular Callout 5">
            <a:extLst>
              <a:ext uri="{FF2B5EF4-FFF2-40B4-BE49-F238E27FC236}">
                <a16:creationId xmlns:a16="http://schemas.microsoft.com/office/drawing/2014/main" id="{C264399B-CD2A-3F89-2957-88C77C2C20BA}"/>
              </a:ext>
            </a:extLst>
          </p:cNvPr>
          <p:cNvSpPr/>
          <p:nvPr/>
        </p:nvSpPr>
        <p:spPr>
          <a:xfrm>
            <a:off x="103729" y="151393"/>
            <a:ext cx="2373142" cy="740827"/>
          </a:xfrm>
          <a:prstGeom prst="wedgeRoundRectCallout">
            <a:avLst>
              <a:gd name="adj1" fmla="val -4478"/>
              <a:gd name="adj2" fmla="val 85952"/>
              <a:gd name="adj3" fmla="val 16667"/>
            </a:avLst>
          </a:prstGeom>
          <a:solidFill>
            <a:schemeClr val="bg1">
              <a:alpha val="59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Hämeen linnan edustan isosorsimotalkoista tuli myös hyytelötalkoot</a:t>
            </a:r>
            <a:endParaRPr lang="fi-FI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8CE361-6844-41F5-A5D4-C2AA7CDD5AEE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2655253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FAF0E-FDAF-E6D4-5D76-9DD9C6A9E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229"/>
            <a:ext cx="12192000" cy="6174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4C9662-509F-379F-2E39-4A9913F91CC5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5" name="Suorakulmio 26">
            <a:extLst>
              <a:ext uri="{FF2B5EF4-FFF2-40B4-BE49-F238E27FC236}">
                <a16:creationId xmlns:a16="http://schemas.microsoft.com/office/drawing/2014/main" id="{305266DF-1B2A-F997-EBC8-E41F27422290}"/>
              </a:ext>
            </a:extLst>
          </p:cNvPr>
          <p:cNvSpPr/>
          <p:nvPr/>
        </p:nvSpPr>
        <p:spPr>
          <a:xfrm>
            <a:off x="-78667" y="4555175"/>
            <a:ext cx="51325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2400" b="1" dirty="0">
                <a:solidFill>
                  <a:srgbClr val="204D96"/>
                </a:solidFill>
                <a:latin typeface="Century Gothic" panose="020B0502020202020204" pitchFamily="34" charset="0"/>
              </a:rPr>
              <a:t>Hyytelösammaleläin-havainnoista tehtyjä ilmoituksia</a:t>
            </a:r>
          </a:p>
          <a:p>
            <a:pPr algn="ctr"/>
            <a:r>
              <a:rPr lang="fi-FI" dirty="0">
                <a:solidFill>
                  <a:srgbClr val="204D96"/>
                </a:solidFill>
                <a:latin typeface="Century Gothic" panose="020B0502020202020204" pitchFamily="34" charset="0"/>
              </a:rPr>
              <a:t>www.laji.fi</a:t>
            </a:r>
            <a:endParaRPr lang="fi-FI" sz="1050" dirty="0">
              <a:solidFill>
                <a:srgbClr val="204D9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48472-EA9B-1D30-83EE-ACFD594DF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17" y="270740"/>
            <a:ext cx="1672870" cy="16165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C57FF4-7B1C-720F-C3E5-4E518FF2EC94}"/>
              </a:ext>
            </a:extLst>
          </p:cNvPr>
          <p:cNvSpPr txBox="1"/>
          <p:nvPr/>
        </p:nvSpPr>
        <p:spPr>
          <a:xfrm>
            <a:off x="135922" y="1883482"/>
            <a:ext cx="1845057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FI" sz="600" u="sng" dirty="0">
                <a:latin typeface="Century Gothic" panose="020B0502020202020204" pitchFamily="34" charset="0"/>
                <a:hlinkClick r:id="rId4"/>
              </a:rPr>
              <a:t>http://tun.fi/KE.176/66cb5e7bd5de2159312bac50</a:t>
            </a:r>
            <a:endParaRPr lang="en-FI" sz="600" dirty="0">
              <a:latin typeface="Century Gothic" panose="020B0502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8EEF8E4-DE95-FC43-9C18-964CF2C78538}"/>
              </a:ext>
            </a:extLst>
          </p:cNvPr>
          <p:cNvCxnSpPr>
            <a:cxnSpLocks/>
          </p:cNvCxnSpPr>
          <p:nvPr/>
        </p:nvCxnSpPr>
        <p:spPr>
          <a:xfrm>
            <a:off x="1686697" y="957649"/>
            <a:ext cx="2409568" cy="265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EB975D7D-E662-A2BA-1084-28C8B9D3F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E9B5EE-5844-8430-F51A-07986E6533C9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2956291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5DD4E-360B-C298-C315-B182C4A85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B27C6DF-B372-6AE7-DD4A-9775412A0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" y="3171628"/>
            <a:ext cx="3074984" cy="30749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F246ED-93FB-84E3-BDF0-30E31BE7C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58" y="109665"/>
            <a:ext cx="3079123" cy="30749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F5BEE6-24E1-3B5C-F894-A58AEAFF5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919" y="2819832"/>
            <a:ext cx="2719667" cy="34267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FBE38C-839B-0E57-659A-C4861B0D0CE0}"/>
              </a:ext>
            </a:extLst>
          </p:cNvPr>
          <p:cNvSpPr txBox="1"/>
          <p:nvPr/>
        </p:nvSpPr>
        <p:spPr>
          <a:xfrm>
            <a:off x="6892506" y="634928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44638F-6DD5-42C4-9B69-26E9FE3C304A}"/>
              </a:ext>
            </a:extLst>
          </p:cNvPr>
          <p:cNvSpPr txBox="1"/>
          <p:nvPr/>
        </p:nvSpPr>
        <p:spPr>
          <a:xfrm>
            <a:off x="-4058" y="3180948"/>
            <a:ext cx="25859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latin typeface="Century Gothic" panose="020B0502020202020204" pitchFamily="34" charset="0"/>
              </a:rPr>
              <a:t>Kuva: Kirsi Kuoppamäki, KVVY Yhdistys</a:t>
            </a:r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A9214A-BA3A-688B-93BE-AD223E839011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3AA4BE-E3CF-97DD-C284-4B70470ACB2D}"/>
              </a:ext>
            </a:extLst>
          </p:cNvPr>
          <p:cNvSpPr txBox="1"/>
          <p:nvPr/>
        </p:nvSpPr>
        <p:spPr>
          <a:xfrm>
            <a:off x="-4058" y="2934727"/>
            <a:ext cx="29995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Kuva: </a:t>
            </a:r>
            <a:r>
              <a:rPr lang="en-GB" sz="10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Kristiina Vuorio, Syke (Vuorio </a:t>
            </a:r>
            <a:r>
              <a:rPr lang="en-GB" sz="10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ym</a:t>
            </a:r>
            <a:r>
              <a:rPr lang="en-GB" sz="10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2018)</a:t>
            </a: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FF429D-B73B-E823-E3A0-27A5FF1669C3}"/>
              </a:ext>
            </a:extLst>
          </p:cNvPr>
          <p:cNvSpPr/>
          <p:nvPr/>
        </p:nvSpPr>
        <p:spPr>
          <a:xfrm>
            <a:off x="5797117" y="2720019"/>
            <a:ext cx="423523" cy="35265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lose up of a finger with black dots on it&#10;&#10;Description automatically generated">
            <a:extLst>
              <a:ext uri="{FF2B5EF4-FFF2-40B4-BE49-F238E27FC236}">
                <a16:creationId xmlns:a16="http://schemas.microsoft.com/office/drawing/2014/main" id="{F9E04096-E6CA-7F58-D161-AA2137D1A4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3216" y="109665"/>
            <a:ext cx="6180097" cy="61425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56B4F4-95DC-7A90-0FC9-D819790A196F}"/>
              </a:ext>
            </a:extLst>
          </p:cNvPr>
          <p:cNvSpPr txBox="1"/>
          <p:nvPr/>
        </p:nvSpPr>
        <p:spPr>
          <a:xfrm>
            <a:off x="6042733" y="104897"/>
            <a:ext cx="37759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latin typeface="Century Gothic" panose="020B0502020202020204" pitchFamily="34" charset="0"/>
              </a:rPr>
              <a:t>Kuva: </a:t>
            </a:r>
            <a:r>
              <a:rPr lang="en-GB" sz="1000" dirty="0">
                <a:latin typeface="Century Gothic" panose="020B0502020202020204" pitchFamily="34" charset="0"/>
              </a:rPr>
              <a:t>Sara Virkki, Helsingin </a:t>
            </a:r>
            <a:r>
              <a:rPr lang="en-GB" sz="1000" dirty="0" err="1">
                <a:latin typeface="Century Gothic" panose="020B0502020202020204" pitchFamily="34" charset="0"/>
              </a:rPr>
              <a:t>yliopisto</a:t>
            </a:r>
            <a:endParaRPr lang="en-GB" sz="1000" dirty="0">
              <a:latin typeface="Century Gothic" panose="020B0502020202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44A59CB-52CF-CBCE-3F8C-2C13501F0F00}"/>
              </a:ext>
            </a:extLst>
          </p:cNvPr>
          <p:cNvCxnSpPr>
            <a:cxnSpLocks/>
          </p:cNvCxnSpPr>
          <p:nvPr/>
        </p:nvCxnSpPr>
        <p:spPr>
          <a:xfrm flipV="1">
            <a:off x="4785064" y="3215427"/>
            <a:ext cx="2334827" cy="1427594"/>
          </a:xfrm>
          <a:prstGeom prst="straightConnector1">
            <a:avLst/>
          </a:prstGeom>
          <a:ln w="28575">
            <a:headEnd type="none" w="med" len="med"/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3">
            <a:extLst>
              <a:ext uri="{FF2B5EF4-FFF2-40B4-BE49-F238E27FC236}">
                <a16:creationId xmlns:a16="http://schemas.microsoft.com/office/drawing/2014/main" id="{FD961ECB-0DCF-055C-E484-9F1A72D978E7}"/>
              </a:ext>
            </a:extLst>
          </p:cNvPr>
          <p:cNvSpPr txBox="1">
            <a:spLocks/>
          </p:cNvSpPr>
          <p:nvPr/>
        </p:nvSpPr>
        <p:spPr>
          <a:xfrm>
            <a:off x="6810703" y="4201013"/>
            <a:ext cx="5382610" cy="1991682"/>
          </a:xfrm>
          <a:prstGeom prst="rect">
            <a:avLst/>
          </a:prstGeom>
          <a:noFill/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en-GB" sz="1600" dirty="0" err="1">
                <a:solidFill>
                  <a:schemeClr val="bg1"/>
                </a:solidFill>
              </a:rPr>
              <a:t>Aluksi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kelluu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auttaa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leviämisessä</a:t>
            </a:r>
            <a:endParaRPr lang="en-GB" sz="16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Takertuu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koukkupäisillä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väkäsillään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erilaisille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alustoille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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auttaa</a:t>
            </a:r>
            <a:r>
              <a:rPr lang="en-GB" sz="16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600" dirty="0" err="1">
                <a:solidFill>
                  <a:schemeClr val="bg1"/>
                </a:solidFill>
                <a:sym typeface="Wingdings" panose="05000000000000000000" pitchFamily="2" charset="2"/>
              </a:rPr>
              <a:t>leviämisessä</a:t>
            </a:r>
            <a:endParaRPr lang="en-GB" sz="16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538163" lvl="1" indent="-177800">
              <a:buFont typeface="Wingdings" panose="05000000000000000000" pitchFamily="2" charset="2"/>
              <a:buChar char="§"/>
              <a:defRPr/>
            </a:pP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vesikasvit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oksat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vesilintujen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höyhenet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kalastusvälineet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niitto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-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ja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ruoppauskalustot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veneet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suppilaudat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en-GB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uimapuvut</a:t>
            </a:r>
            <a:r>
              <a:rPr lang="en-GB" sz="1400" dirty="0">
                <a:solidFill>
                  <a:schemeClr val="bg1"/>
                </a:solidFill>
                <a:sym typeface="Wingdings" panose="05000000000000000000" pitchFamily="2" charset="2"/>
              </a:rPr>
              <a:t>…</a:t>
            </a:r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r>
              <a:rPr lang="en-GB" sz="1600" dirty="0" err="1">
                <a:solidFill>
                  <a:schemeClr val="bg1"/>
                </a:solidFill>
              </a:rPr>
              <a:t>Sietää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ainakin</a:t>
            </a:r>
            <a:r>
              <a:rPr lang="en-GB" sz="1600" dirty="0">
                <a:solidFill>
                  <a:schemeClr val="bg1"/>
                </a:solidFill>
              </a:rPr>
              <a:t> “</a:t>
            </a:r>
            <a:r>
              <a:rPr lang="en-GB" sz="1600" dirty="0" err="1">
                <a:solidFill>
                  <a:schemeClr val="bg1"/>
                </a:solidFill>
              </a:rPr>
              <a:t>jossain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määrin</a:t>
            </a:r>
            <a:r>
              <a:rPr lang="en-GB" sz="1600" dirty="0">
                <a:solidFill>
                  <a:schemeClr val="bg1"/>
                </a:solidFill>
              </a:rPr>
              <a:t>” </a:t>
            </a:r>
            <a:r>
              <a:rPr lang="en-GB" sz="1600" dirty="0" err="1">
                <a:solidFill>
                  <a:schemeClr val="bg1"/>
                </a:solidFill>
              </a:rPr>
              <a:t>kuivumista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pakkasasteita</a:t>
            </a:r>
            <a:endParaRPr lang="en-GB" sz="16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  <a:defRPr/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0" name="Suorakulmio 26">
            <a:extLst>
              <a:ext uri="{FF2B5EF4-FFF2-40B4-BE49-F238E27FC236}">
                <a16:creationId xmlns:a16="http://schemas.microsoft.com/office/drawing/2014/main" id="{73C449C5-517E-2F47-64E0-49BEB0B7036D}"/>
              </a:ext>
            </a:extLst>
          </p:cNvPr>
          <p:cNvSpPr/>
          <p:nvPr/>
        </p:nvSpPr>
        <p:spPr>
          <a:xfrm>
            <a:off x="2919484" y="655859"/>
            <a:ext cx="35868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3600" b="1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Statoplasti</a:t>
            </a:r>
            <a:r>
              <a:rPr lang="fi-FI" sz="3600" b="1" dirty="0">
                <a:solidFill>
                  <a:srgbClr val="204D96"/>
                </a:solidFill>
                <a:latin typeface="Century Gothic" panose="020B0502020202020204" pitchFamily="34" charset="0"/>
              </a:rPr>
              <a:t>: </a:t>
            </a:r>
            <a:r>
              <a:rPr lang="fi-FI" sz="3600" dirty="0">
                <a:solidFill>
                  <a:srgbClr val="204D96"/>
                </a:solidFill>
                <a:latin typeface="Century Gothic" panose="020B0502020202020204" pitchFamily="34" charset="0"/>
              </a:rPr>
              <a:t>lisääntymis- ja</a:t>
            </a:r>
          </a:p>
          <a:p>
            <a:pPr algn="ctr"/>
            <a:r>
              <a:rPr lang="fi-FI" sz="3600" dirty="0">
                <a:solidFill>
                  <a:srgbClr val="204D96"/>
                </a:solidFill>
                <a:latin typeface="Century Gothic" panose="020B0502020202020204" pitchFamily="34" charset="0"/>
              </a:rPr>
              <a:t>leviämismuoto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D95BB-AEBF-5699-3C46-D56FD0EE88EE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5AC69CD-3D68-D99B-4650-8C69B9007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7016" y="228007"/>
            <a:ext cx="3074984" cy="30749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5820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577A7-F689-7165-4092-1DD61335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2D2DBA-8F5A-69CA-D8D0-E05B6B3F7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30" y="263344"/>
            <a:ext cx="9333186" cy="597090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F946D2D-D568-9426-20FD-70D28B442AE3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Kuva 19">
            <a:extLst>
              <a:ext uri="{FF2B5EF4-FFF2-40B4-BE49-F238E27FC236}">
                <a16:creationId xmlns:a16="http://schemas.microsoft.com/office/drawing/2014/main" id="{6A611B91-CAA3-7FD1-C7D6-A4AC05EBB8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AFC293-07B5-CAD8-3FA1-E236CB138C03}"/>
              </a:ext>
            </a:extLst>
          </p:cNvPr>
          <p:cNvSpPr txBox="1"/>
          <p:nvPr/>
        </p:nvSpPr>
        <p:spPr>
          <a:xfrm>
            <a:off x="6892506" y="634928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1166F5-57A2-6A1C-0AC3-A202E39A909A}"/>
              </a:ext>
            </a:extLst>
          </p:cNvPr>
          <p:cNvSpPr txBox="1"/>
          <p:nvPr/>
        </p:nvSpPr>
        <p:spPr>
          <a:xfrm>
            <a:off x="10484859" y="5762663"/>
            <a:ext cx="1707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0" dirty="0">
                <a:solidFill>
                  <a:srgbClr val="204D96"/>
                </a:solidFill>
                <a:latin typeface="Century Gothic" panose="020B0502020202020204" pitchFamily="34" charset="0"/>
              </a:rPr>
              <a:t>Kuva: Suvi Mäkelä,</a:t>
            </a:r>
          </a:p>
          <a:p>
            <a:r>
              <a:rPr lang="en-GB" sz="1200" i="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Vanajavesikeskus</a:t>
            </a:r>
            <a:endParaRPr lang="en-GB" sz="1200" dirty="0">
              <a:solidFill>
                <a:srgbClr val="204D96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23BBE8-EB9A-5305-140D-4925B25075A5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10" name="Suorakulmio 26">
            <a:extLst>
              <a:ext uri="{FF2B5EF4-FFF2-40B4-BE49-F238E27FC236}">
                <a16:creationId xmlns:a16="http://schemas.microsoft.com/office/drawing/2014/main" id="{120273D4-6FF2-7AA2-B0E4-23E443F29088}"/>
              </a:ext>
            </a:extLst>
          </p:cNvPr>
          <p:cNvSpPr/>
          <p:nvPr/>
        </p:nvSpPr>
        <p:spPr>
          <a:xfrm>
            <a:off x="245942" y="117304"/>
            <a:ext cx="108719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2800" dirty="0">
                <a:solidFill>
                  <a:srgbClr val="204D96"/>
                </a:solidFill>
                <a:latin typeface="Century Gothic" panose="020B0502020202020204" pitchFamily="34" charset="0"/>
              </a:rPr>
              <a:t>Yhdyskunnat alkavat tuottaa </a:t>
            </a:r>
            <a:r>
              <a:rPr lang="fi-FI" sz="280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statoplasteja</a:t>
            </a:r>
            <a:r>
              <a:rPr lang="fi-FI" sz="2800" dirty="0">
                <a:solidFill>
                  <a:srgbClr val="204D96"/>
                </a:solidFill>
                <a:latin typeface="Century Gothic" panose="020B0502020202020204" pitchFamily="34" charset="0"/>
              </a:rPr>
              <a:t> kun vesi viilenee (n. 15°C) tai kun elinolosuhteet käyvät muuten epäedullisiksi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513A8-6D14-DF6E-1EDC-B9EC73B15988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2188251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20ED0-E6C6-A44A-67B0-E390E87FE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CD85E9-41B3-3C6C-519B-37CCF699C8E9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Kuva 19">
            <a:extLst>
              <a:ext uri="{FF2B5EF4-FFF2-40B4-BE49-F238E27FC236}">
                <a16:creationId xmlns:a16="http://schemas.microsoft.com/office/drawing/2014/main" id="{C27E65D9-29D8-7DA2-B712-8883CCB5A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F573E6-8C52-5315-6C9B-B532CF92E369}"/>
              </a:ext>
            </a:extLst>
          </p:cNvPr>
          <p:cNvSpPr txBox="1"/>
          <p:nvPr/>
        </p:nvSpPr>
        <p:spPr>
          <a:xfrm>
            <a:off x="6892506" y="634928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DC6428-F16C-4CAE-3B1F-7050BE5B27E1}"/>
              </a:ext>
            </a:extLst>
          </p:cNvPr>
          <p:cNvSpPr txBox="1"/>
          <p:nvPr/>
        </p:nvSpPr>
        <p:spPr>
          <a:xfrm>
            <a:off x="6954376" y="633872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10" name="Suorakulmio 26">
            <a:extLst>
              <a:ext uri="{FF2B5EF4-FFF2-40B4-BE49-F238E27FC236}">
                <a16:creationId xmlns:a16="http://schemas.microsoft.com/office/drawing/2014/main" id="{B65A3F30-01B2-677E-A557-D3E19E1E0D35}"/>
              </a:ext>
            </a:extLst>
          </p:cNvPr>
          <p:cNvSpPr/>
          <p:nvPr/>
        </p:nvSpPr>
        <p:spPr>
          <a:xfrm>
            <a:off x="275301" y="522107"/>
            <a:ext cx="11466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60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Statoplasti</a:t>
            </a:r>
            <a:r>
              <a:rPr lang="fi-FI" sz="3600" dirty="0">
                <a:solidFill>
                  <a:srgbClr val="204D96"/>
                </a:solidFill>
                <a:latin typeface="Century Gothic" panose="020B0502020202020204" pitchFamily="34" charset="0"/>
              </a:rPr>
              <a:t>-keräinlevyt</a:t>
            </a:r>
            <a:endParaRPr lang="fi-FI" sz="1050" i="1" dirty="0">
              <a:solidFill>
                <a:srgbClr val="204D9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Kuva 19">
            <a:extLst>
              <a:ext uri="{FF2B5EF4-FFF2-40B4-BE49-F238E27FC236}">
                <a16:creationId xmlns:a16="http://schemas.microsoft.com/office/drawing/2014/main" id="{410C9449-D0E5-0384-C27B-9D68C05790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-2128"/>
          <a:stretch/>
        </p:blipFill>
        <p:spPr>
          <a:xfrm>
            <a:off x="10992871" y="98337"/>
            <a:ext cx="1201370" cy="13105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F40EB8-03F5-BBF6-AEFE-DE3DD6040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33" y="4849965"/>
            <a:ext cx="3157924" cy="11613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BA1E0E4-FA99-C673-3AC5-B4E81509D445}"/>
              </a:ext>
            </a:extLst>
          </p:cNvPr>
          <p:cNvSpPr txBox="1"/>
          <p:nvPr/>
        </p:nvSpPr>
        <p:spPr>
          <a:xfrm>
            <a:off x="2907118" y="5784759"/>
            <a:ext cx="2325130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latin typeface="Century Gothic" panose="020B0502020202020204" pitchFamily="34" charset="0"/>
                <a:hlinkClick r:id="rId4"/>
              </a:rPr>
              <a:t>https://doi.org/10.1007/s10530-020-02437-9</a:t>
            </a:r>
            <a:r>
              <a:rPr lang="en-GB" sz="800" dirty="0">
                <a:latin typeface="Century Gothic" panose="020B0502020202020204" pitchFamily="34" charset="0"/>
              </a:rPr>
              <a:t> </a:t>
            </a:r>
            <a:endParaRPr lang="en-FI" sz="800" dirty="0">
              <a:latin typeface="Century Gothic" panose="020B0502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FDABCD-5AB5-40F2-568D-7D156F8923CC}"/>
              </a:ext>
            </a:extLst>
          </p:cNvPr>
          <p:cNvGrpSpPr>
            <a:grpSpLocks noChangeAspect="1"/>
          </p:cNvGrpSpPr>
          <p:nvPr/>
        </p:nvGrpSpPr>
        <p:grpSpPr>
          <a:xfrm>
            <a:off x="201733" y="1667562"/>
            <a:ext cx="4475439" cy="2768083"/>
            <a:chOff x="5601497" y="1199976"/>
            <a:chExt cx="4475439" cy="276808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FA10740-23B4-7040-1032-BAB520C78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1497" y="1199976"/>
              <a:ext cx="4475439" cy="272641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564B71-64BE-8A4B-76AA-C3654C1C7A20}"/>
                </a:ext>
              </a:extLst>
            </p:cNvPr>
            <p:cNvSpPr txBox="1"/>
            <p:nvPr/>
          </p:nvSpPr>
          <p:spPr>
            <a:xfrm>
              <a:off x="7136475" y="3721838"/>
              <a:ext cx="232513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000" i="0" dirty="0">
                  <a:latin typeface="Century Gothic" panose="020B0502020202020204" pitchFamily="34" charset="0"/>
                </a:rPr>
                <a:t>Kuva: </a:t>
              </a:r>
              <a:r>
                <a:rPr lang="en-GB" sz="1000" dirty="0">
                  <a:latin typeface="Century Gothic" panose="020B0502020202020204" pitchFamily="34" charset="0"/>
                </a:rPr>
                <a:t>Ko et al. (2021)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80B888E4-73B2-C75A-FB6F-6C82623FE837}"/>
              </a:ext>
            </a:extLst>
          </p:cNvPr>
          <p:cNvSpPr/>
          <p:nvPr/>
        </p:nvSpPr>
        <p:spPr>
          <a:xfrm>
            <a:off x="3001753" y="2219785"/>
            <a:ext cx="1789425" cy="143150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6BF350-9FB5-690C-871A-993EA8533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8627" y="98337"/>
            <a:ext cx="3190875" cy="61436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650473-B8AB-8E18-AEC9-1DAE46EE76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4829" y="103317"/>
            <a:ext cx="3250194" cy="613462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7A69EAE-DBB1-FC66-3D01-1B087F4D0244}"/>
              </a:ext>
            </a:extLst>
          </p:cNvPr>
          <p:cNvSpPr txBox="1"/>
          <p:nvPr/>
        </p:nvSpPr>
        <p:spPr>
          <a:xfrm>
            <a:off x="8947669" y="5968001"/>
            <a:ext cx="268097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0" dirty="0">
                <a:latin typeface="Century Gothic" panose="020B0502020202020204" pitchFamily="34" charset="0"/>
              </a:rPr>
              <a:t>Kuva: Sara Virkki, Helsingin </a:t>
            </a:r>
            <a:r>
              <a:rPr lang="en-GB" sz="1100" i="0" dirty="0" err="1">
                <a:latin typeface="Century Gothic" panose="020B0502020202020204" pitchFamily="34" charset="0"/>
              </a:rPr>
              <a:t>yliopisto</a:t>
            </a:r>
            <a:endParaRPr lang="en-GB" sz="1100" dirty="0">
              <a:latin typeface="Century Gothic" panose="020B0502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191969-6860-6420-51D0-A6BC1F18CED7}"/>
              </a:ext>
            </a:extLst>
          </p:cNvPr>
          <p:cNvSpPr txBox="1"/>
          <p:nvPr/>
        </p:nvSpPr>
        <p:spPr>
          <a:xfrm>
            <a:off x="9982230" y="167752"/>
            <a:ext cx="220839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500" i="0" dirty="0" err="1">
                <a:latin typeface="Century Gothic" panose="020B0502020202020204" pitchFamily="34" charset="0"/>
              </a:rPr>
              <a:t>Takertuivat</a:t>
            </a:r>
            <a:r>
              <a:rPr lang="en-GB" sz="1500" i="0" dirty="0">
                <a:latin typeface="Century Gothic" panose="020B0502020202020204" pitchFamily="34" charset="0"/>
              </a:rPr>
              <a:t> </a:t>
            </a:r>
            <a:r>
              <a:rPr lang="en-GB" sz="1500" i="0" dirty="0" err="1">
                <a:latin typeface="Century Gothic" panose="020B0502020202020204" pitchFamily="34" charset="0"/>
              </a:rPr>
              <a:t>erityisen</a:t>
            </a:r>
            <a:r>
              <a:rPr lang="en-GB" sz="1500" i="0" dirty="0">
                <a:latin typeface="Century Gothic" panose="020B0502020202020204" pitchFamily="34" charset="0"/>
              </a:rPr>
              <a:t> </a:t>
            </a:r>
            <a:r>
              <a:rPr lang="en-GB" sz="1500" i="0" dirty="0" err="1">
                <a:latin typeface="Century Gothic" panose="020B0502020202020204" pitchFamily="34" charset="0"/>
              </a:rPr>
              <a:t>tehokkaasti</a:t>
            </a:r>
            <a:r>
              <a:rPr lang="en-GB" sz="1500" i="0" dirty="0">
                <a:latin typeface="Century Gothic" panose="020B0502020202020204" pitchFamily="34" charset="0"/>
              </a:rPr>
              <a:t> </a:t>
            </a:r>
            <a:r>
              <a:rPr lang="en-GB" sz="1500" i="0" dirty="0" err="1">
                <a:latin typeface="Century Gothic" panose="020B0502020202020204" pitchFamily="34" charset="0"/>
              </a:rPr>
              <a:t>kiinnitysnaruihin</a:t>
            </a:r>
            <a:endParaRPr lang="en-GB" sz="1500" baseline="30000" dirty="0">
              <a:latin typeface="Century Gothic" panose="020B0502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7672DE-7805-1B4B-F9BA-E397781ED32B}"/>
              </a:ext>
            </a:extLst>
          </p:cNvPr>
          <p:cNvSpPr txBox="1"/>
          <p:nvPr/>
        </p:nvSpPr>
        <p:spPr>
          <a:xfrm>
            <a:off x="5423548" y="5975955"/>
            <a:ext cx="268097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0" dirty="0">
                <a:solidFill>
                  <a:schemeClr val="bg1"/>
                </a:solidFill>
                <a:latin typeface="Century Gothic" panose="020B0502020202020204" pitchFamily="34" charset="0"/>
              </a:rPr>
              <a:t>Kuva: Sara Virkki, Helsingin </a:t>
            </a:r>
            <a:r>
              <a:rPr lang="en-GB" sz="1100" i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yliopisto</a:t>
            </a:r>
            <a:endParaRPr lang="en-GB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202A34-41F4-EA4F-8756-DEFAA6100E1F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3842397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3B83F78-D773-E00A-6642-F189E1AA5002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A3F0C5-9E61-34E9-3687-910C79522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2FCF1E-E541-2181-813F-BF4515E5D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8824"/>
            <a:ext cx="5611747" cy="4665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E23641-C77E-E18F-43B5-5FE1103F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329" y="2053352"/>
            <a:ext cx="6687671" cy="4180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5C365E-CED9-8291-9914-45A0DE54DC7B}"/>
              </a:ext>
            </a:extLst>
          </p:cNvPr>
          <p:cNvSpPr txBox="1"/>
          <p:nvPr/>
        </p:nvSpPr>
        <p:spPr>
          <a:xfrm>
            <a:off x="5432609" y="1261926"/>
            <a:ext cx="6750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Sara Virkki (2026) Exploring the environmental drivers of invasive moss animal </a:t>
            </a:r>
            <a:r>
              <a:rPr lang="en-GB" sz="1200" i="1" dirty="0" err="1">
                <a:latin typeface="Century Gothic" panose="020B0502020202020204" pitchFamily="34" charset="0"/>
              </a:rPr>
              <a:t>Pectinatella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i="1" dirty="0" err="1">
                <a:latin typeface="Century Gothic" panose="020B0502020202020204" pitchFamily="34" charset="0"/>
              </a:rPr>
              <a:t>magnifica</a:t>
            </a:r>
            <a:r>
              <a:rPr lang="en-GB" sz="1200" dirty="0">
                <a:latin typeface="Century Gothic" panose="020B0502020202020204" pitchFamily="34" charset="0"/>
              </a:rPr>
              <a:t> statoblast dispersal in </a:t>
            </a:r>
            <a:r>
              <a:rPr lang="en-GB" sz="1200" dirty="0" err="1">
                <a:latin typeface="Century Gothic" panose="020B0502020202020204" pitchFamily="34" charset="0"/>
              </a:rPr>
              <a:t>Kokemäenjoki</a:t>
            </a:r>
            <a:r>
              <a:rPr lang="en-GB" sz="1200" dirty="0">
                <a:latin typeface="Century Gothic" panose="020B0502020202020204" pitchFamily="34" charset="0"/>
              </a:rPr>
              <a:t> watercourse. University of Helsinki, Master’s programme in Environmental Change and Global Sustainability. Master’s Thesis</a:t>
            </a:r>
          </a:p>
        </p:txBody>
      </p:sp>
      <p:pic>
        <p:nvPicPr>
          <p:cNvPr id="15" name="Kuva 19">
            <a:extLst>
              <a:ext uri="{FF2B5EF4-FFF2-40B4-BE49-F238E27FC236}">
                <a16:creationId xmlns:a16="http://schemas.microsoft.com/office/drawing/2014/main" id="{738869F1-2D35-6A9E-1616-EE11BF1693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B7B98A9-03CB-D67F-F853-395DC4920495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57FAA4-0E1C-3E53-EE90-3C368207D004}"/>
              </a:ext>
            </a:extLst>
          </p:cNvPr>
          <p:cNvSpPr txBox="1"/>
          <p:nvPr/>
        </p:nvSpPr>
        <p:spPr>
          <a:xfrm>
            <a:off x="2208559" y="2114333"/>
            <a:ext cx="138018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000" b="1" dirty="0" err="1">
                <a:latin typeface="Century Gothic" panose="020B0502020202020204" pitchFamily="34" charset="0"/>
              </a:rPr>
              <a:t>Lempäälän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uimaranta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80118-9E36-D476-FAD8-26C25F694903}"/>
              </a:ext>
            </a:extLst>
          </p:cNvPr>
          <p:cNvSpPr txBox="1"/>
          <p:nvPr/>
        </p:nvSpPr>
        <p:spPr>
          <a:xfrm>
            <a:off x="2348603" y="2266733"/>
            <a:ext cx="137217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000" b="1" dirty="0" err="1">
                <a:latin typeface="Century Gothic" panose="020B0502020202020204" pitchFamily="34" charset="0"/>
              </a:rPr>
              <a:t>Lempäälän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pursiseura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E46A7-7FB0-9CBF-6318-A57FBA3B0B75}"/>
              </a:ext>
            </a:extLst>
          </p:cNvPr>
          <p:cNvSpPr txBox="1"/>
          <p:nvPr/>
        </p:nvSpPr>
        <p:spPr>
          <a:xfrm>
            <a:off x="2366903" y="2389844"/>
            <a:ext cx="119744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000" b="1" dirty="0" err="1">
                <a:latin typeface="Century Gothic" panose="020B0502020202020204" pitchFamily="34" charset="0"/>
              </a:rPr>
              <a:t>Vaihmalan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kartano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CFF59D-921D-F9C0-E1A0-74B8689BD10B}"/>
              </a:ext>
            </a:extLst>
          </p:cNvPr>
          <p:cNvSpPr txBox="1"/>
          <p:nvPr/>
        </p:nvSpPr>
        <p:spPr>
          <a:xfrm>
            <a:off x="1555315" y="2721454"/>
            <a:ext cx="137217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000" b="1" dirty="0" err="1">
                <a:latin typeface="Century Gothic" panose="020B0502020202020204" pitchFamily="34" charset="0"/>
              </a:rPr>
              <a:t>Kärjenniemen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satama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0D0176-FD9F-D7BA-C969-F7EEC1BE4803}"/>
              </a:ext>
            </a:extLst>
          </p:cNvPr>
          <p:cNvSpPr txBox="1"/>
          <p:nvPr/>
        </p:nvSpPr>
        <p:spPr>
          <a:xfrm>
            <a:off x="3590457" y="2585987"/>
            <a:ext cx="106920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000" b="1" dirty="0" err="1">
                <a:latin typeface="Century Gothic" panose="020B0502020202020204" pitchFamily="34" charset="0"/>
              </a:rPr>
              <a:t>Sointulan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satama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5AA7BC-28BC-C5C3-BB38-E29423B87582}"/>
              </a:ext>
            </a:extLst>
          </p:cNvPr>
          <p:cNvSpPr txBox="1"/>
          <p:nvPr/>
        </p:nvSpPr>
        <p:spPr>
          <a:xfrm>
            <a:off x="6328173" y="5217268"/>
            <a:ext cx="915952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00" b="1" dirty="0" err="1">
                <a:latin typeface="Century Gothic" panose="020B0502020202020204" pitchFamily="34" charset="0"/>
              </a:rPr>
              <a:t>Lempäälän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uimaranta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C2683F-6CD8-5A7F-F66A-95A1DFBB63AB}"/>
              </a:ext>
            </a:extLst>
          </p:cNvPr>
          <p:cNvSpPr txBox="1"/>
          <p:nvPr/>
        </p:nvSpPr>
        <p:spPr>
          <a:xfrm>
            <a:off x="7222133" y="5217268"/>
            <a:ext cx="910595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00" b="1" dirty="0" err="1">
                <a:latin typeface="Century Gothic" panose="020B0502020202020204" pitchFamily="34" charset="0"/>
              </a:rPr>
              <a:t>Lempäälän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pursiseura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39C683-0591-52CD-FBB7-CC3E197E9F0B}"/>
              </a:ext>
            </a:extLst>
          </p:cNvPr>
          <p:cNvSpPr txBox="1"/>
          <p:nvPr/>
        </p:nvSpPr>
        <p:spPr>
          <a:xfrm>
            <a:off x="8276967" y="5215354"/>
            <a:ext cx="795432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00" b="1" dirty="0" err="1">
                <a:latin typeface="Century Gothic" panose="020B0502020202020204" pitchFamily="34" charset="0"/>
              </a:rPr>
              <a:t>Vaihmalan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kartano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F97DD1-3457-CFD6-5EA4-DB83466FB39D}"/>
              </a:ext>
            </a:extLst>
          </p:cNvPr>
          <p:cNvSpPr txBox="1"/>
          <p:nvPr/>
        </p:nvSpPr>
        <p:spPr>
          <a:xfrm>
            <a:off x="9206823" y="5215355"/>
            <a:ext cx="91327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00" b="1" dirty="0" err="1">
                <a:latin typeface="Century Gothic" panose="020B0502020202020204" pitchFamily="34" charset="0"/>
              </a:rPr>
              <a:t>Kärjenniemen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satama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9ACB6E-4C9A-1A15-50B9-1CDC1C913DB3}"/>
              </a:ext>
            </a:extLst>
          </p:cNvPr>
          <p:cNvSpPr txBox="1"/>
          <p:nvPr/>
        </p:nvSpPr>
        <p:spPr>
          <a:xfrm>
            <a:off x="10276419" y="5215355"/>
            <a:ext cx="709729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00" b="1" dirty="0" err="1">
                <a:latin typeface="Century Gothic" panose="020B0502020202020204" pitchFamily="34" charset="0"/>
              </a:rPr>
              <a:t>Sointulan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b="1" dirty="0" err="1">
                <a:latin typeface="Century Gothic" panose="020B0502020202020204" pitchFamily="34" charset="0"/>
              </a:rPr>
              <a:t>satama</a:t>
            </a:r>
            <a:endParaRPr lang="en-FI" sz="1000" b="1" dirty="0">
              <a:latin typeface="Century Gothic" panose="020B0502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744D417-3D0C-D205-54E5-EF5479771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9827" y="-353745"/>
            <a:ext cx="1470542" cy="2374596"/>
          </a:xfrm>
          <a:prstGeom prst="rect">
            <a:avLst/>
          </a:prstGeom>
        </p:spPr>
      </p:pic>
      <p:sp>
        <p:nvSpPr>
          <p:cNvPr id="33" name="Suorakulmio 26">
            <a:extLst>
              <a:ext uri="{FF2B5EF4-FFF2-40B4-BE49-F238E27FC236}">
                <a16:creationId xmlns:a16="http://schemas.microsoft.com/office/drawing/2014/main" id="{1C19036E-B1FB-3851-CEBD-711D094E177A}"/>
              </a:ext>
            </a:extLst>
          </p:cNvPr>
          <p:cNvSpPr/>
          <p:nvPr/>
        </p:nvSpPr>
        <p:spPr>
          <a:xfrm>
            <a:off x="0" y="88328"/>
            <a:ext cx="18851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Kulkusammaleläin</a:t>
            </a:r>
          </a:p>
          <a:p>
            <a:pPr algn="ctr"/>
            <a:r>
              <a:rPr lang="fi-FI" sz="11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Cristatella</a:t>
            </a:r>
            <a:r>
              <a:rPr lang="fi-FI" sz="11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fi-FI" sz="11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mucedo</a:t>
            </a:r>
            <a:endParaRPr lang="fi-FI" sz="11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BD276-5F1E-03DC-9DC9-5BEC81A5CC5F}"/>
              </a:ext>
            </a:extLst>
          </p:cNvPr>
          <p:cNvSpPr txBox="1"/>
          <p:nvPr/>
        </p:nvSpPr>
        <p:spPr>
          <a:xfrm>
            <a:off x="-61273" y="1371035"/>
            <a:ext cx="13621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Kuva: https://laji.fi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7" name="Suorakulmio 26">
            <a:extLst>
              <a:ext uri="{FF2B5EF4-FFF2-40B4-BE49-F238E27FC236}">
                <a16:creationId xmlns:a16="http://schemas.microsoft.com/office/drawing/2014/main" id="{D75AEB23-8F6D-D207-A2D0-B2C70ECC74FE}"/>
              </a:ext>
            </a:extLst>
          </p:cNvPr>
          <p:cNvSpPr/>
          <p:nvPr/>
        </p:nvSpPr>
        <p:spPr>
          <a:xfrm>
            <a:off x="2431469" y="589842"/>
            <a:ext cx="8879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600" dirty="0" err="1">
                <a:solidFill>
                  <a:srgbClr val="204D96"/>
                </a:solidFill>
                <a:latin typeface="Century Gothic" panose="020B0502020202020204" pitchFamily="34" charset="0"/>
              </a:rPr>
              <a:t>Statoplastien</a:t>
            </a:r>
            <a:r>
              <a:rPr lang="fi-FI" sz="3600" dirty="0">
                <a:solidFill>
                  <a:srgbClr val="204D96"/>
                </a:solidFill>
                <a:latin typeface="Century Gothic" panose="020B0502020202020204" pitchFamily="34" charset="0"/>
              </a:rPr>
              <a:t> kertyminen keräinlevyihin</a:t>
            </a:r>
            <a:endParaRPr lang="fi-FI" sz="1050" i="1" dirty="0">
              <a:solidFill>
                <a:srgbClr val="204D96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Suorakulmio 26">
            <a:extLst>
              <a:ext uri="{FF2B5EF4-FFF2-40B4-BE49-F238E27FC236}">
                <a16:creationId xmlns:a16="http://schemas.microsoft.com/office/drawing/2014/main" id="{F9ABFD73-95E6-2F81-F66F-5B3EB336EEF8}"/>
              </a:ext>
            </a:extLst>
          </p:cNvPr>
          <p:cNvSpPr/>
          <p:nvPr/>
        </p:nvSpPr>
        <p:spPr>
          <a:xfrm>
            <a:off x="6120027" y="2251344"/>
            <a:ext cx="18851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latin typeface="Century Gothic" panose="020B0502020202020204" pitchFamily="34" charset="0"/>
              </a:rPr>
              <a:t>Hyytelösammaleläin</a:t>
            </a:r>
          </a:p>
          <a:p>
            <a:pPr algn="ctr"/>
            <a:r>
              <a:rPr lang="fi-FI" sz="1100" i="1" dirty="0" err="1">
                <a:latin typeface="Century Gothic" panose="020B0502020202020204" pitchFamily="34" charset="0"/>
              </a:rPr>
              <a:t>Pectinatella</a:t>
            </a:r>
            <a:r>
              <a:rPr lang="fi-FI" sz="1100" i="1" dirty="0">
                <a:latin typeface="Century Gothic" panose="020B0502020202020204" pitchFamily="34" charset="0"/>
              </a:rPr>
              <a:t> </a:t>
            </a:r>
            <a:r>
              <a:rPr lang="fi-FI" sz="1100" i="1" dirty="0" err="1">
                <a:latin typeface="Century Gothic" panose="020B0502020202020204" pitchFamily="34" charset="0"/>
              </a:rPr>
              <a:t>magnifica</a:t>
            </a:r>
            <a:endParaRPr lang="fi-FI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306CA4-A62F-0313-2546-E29F874DCFC9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905591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1046-9D9F-3BF8-A91E-48230D2FF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uva 19">
            <a:extLst>
              <a:ext uri="{FF2B5EF4-FFF2-40B4-BE49-F238E27FC236}">
                <a16:creationId xmlns:a16="http://schemas.microsoft.com/office/drawing/2014/main" id="{41254080-3A51-18D6-FD11-5629874C8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16D0AB-A24B-9D11-AE3A-195CF6A1B66A}"/>
              </a:ext>
            </a:extLst>
          </p:cNvPr>
          <p:cNvSpPr txBox="1"/>
          <p:nvPr/>
        </p:nvSpPr>
        <p:spPr>
          <a:xfrm>
            <a:off x="6892506" y="6349284"/>
            <a:ext cx="513819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endParaRPr lang="fi-FI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51D020-D6B4-3D40-9061-83B9AF6249F6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uorakulmio 26">
            <a:extLst>
              <a:ext uri="{FF2B5EF4-FFF2-40B4-BE49-F238E27FC236}">
                <a16:creationId xmlns:a16="http://schemas.microsoft.com/office/drawing/2014/main" id="{071EEE83-46EC-DF50-F6FC-9AFD9BD71AF7}"/>
              </a:ext>
            </a:extLst>
          </p:cNvPr>
          <p:cNvSpPr/>
          <p:nvPr/>
        </p:nvSpPr>
        <p:spPr>
          <a:xfrm>
            <a:off x="5637320" y="214755"/>
            <a:ext cx="5965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3200" dirty="0">
                <a:solidFill>
                  <a:srgbClr val="204D96"/>
                </a:solidFill>
                <a:latin typeface="Century Gothic" panose="020B0502020202020204" pitchFamily="34" charset="0"/>
              </a:rPr>
              <a:t>Pitäisikö hyytelösammaleläimelle tehdä jotain?</a:t>
            </a:r>
          </a:p>
        </p:txBody>
      </p:sp>
      <p:pic>
        <p:nvPicPr>
          <p:cNvPr id="2" name="Kuva 19">
            <a:extLst>
              <a:ext uri="{FF2B5EF4-FFF2-40B4-BE49-F238E27FC236}">
                <a16:creationId xmlns:a16="http://schemas.microsoft.com/office/drawing/2014/main" id="{8F53F2B6-5495-22F1-5842-B3CA6B2394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-2128"/>
          <a:stretch/>
        </p:blipFill>
        <p:spPr>
          <a:xfrm>
            <a:off x="10981666" y="87777"/>
            <a:ext cx="1201370" cy="1310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D90D76-3709-0090-11FA-02D4B6084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2" y="109538"/>
            <a:ext cx="6060996" cy="61492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03C8CB-46FD-6440-334E-524127DA4AFC}"/>
              </a:ext>
            </a:extLst>
          </p:cNvPr>
          <p:cNvSpPr txBox="1">
            <a:spLocks/>
          </p:cNvSpPr>
          <p:nvPr/>
        </p:nvSpPr>
        <p:spPr>
          <a:xfrm>
            <a:off x="6096000" y="1784415"/>
            <a:ext cx="6060996" cy="4435597"/>
          </a:xfrm>
          <a:prstGeom prst="rect">
            <a:avLst/>
          </a:prstGeom>
          <a:noFill/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dirty="0"/>
              <a:t>Odottaa ja toivoa että luonto hoitaa…?</a:t>
            </a:r>
          </a:p>
          <a:p>
            <a:pPr marL="541338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Kalat syövät</a:t>
            </a:r>
          </a:p>
          <a:p>
            <a:pPr marL="541338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Tulee tauti tai loinen jolle hyytelösammaleläimellä ei vastustuskykyä?</a:t>
            </a:r>
            <a:endParaRPr lang="fi-FI" sz="1000" dirty="0"/>
          </a:p>
          <a:p>
            <a:endParaRPr lang="fi-FI" sz="1100" dirty="0"/>
          </a:p>
          <a:p>
            <a:r>
              <a:rPr lang="fi-FI" sz="2000" u="sng" dirty="0"/>
              <a:t>Tehdään edes jotain?</a:t>
            </a:r>
            <a:endParaRPr lang="fi-FI" sz="2000" dirty="0"/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000" i="1" dirty="0"/>
              <a:t>Koloniat</a:t>
            </a:r>
            <a:r>
              <a:rPr lang="fi-FI" sz="2000" dirty="0"/>
              <a:t>: poistetaan vedestä maalle</a:t>
            </a:r>
          </a:p>
          <a:p>
            <a:pPr marL="800100" lvl="1" indent="-177800">
              <a:buFont typeface="Wingdings" panose="05000000000000000000" pitchFamily="2" charset="2"/>
              <a:buChar char="§"/>
            </a:pPr>
            <a:r>
              <a:rPr lang="fi-FI" sz="1800" dirty="0"/>
              <a:t>haudataan maakuoppaan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000" i="1" dirty="0" err="1"/>
              <a:t>Statoplastit</a:t>
            </a:r>
            <a:r>
              <a:rPr lang="fi-FI" sz="2000" dirty="0"/>
              <a:t>: puhdistetaan välineet ennen kuin siirrytään vesistöstä toiseen</a:t>
            </a:r>
          </a:p>
          <a:p>
            <a:pPr marL="541338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upotetaan esim. kiehuvaan tai ainakin kuumaan veteen tai kuivalla maalla pestään painepesurilla</a:t>
            </a:r>
          </a:p>
          <a:p>
            <a:pPr marL="541338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vältetään siirtelyä vesistöstä toiseen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fi-FI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5F85BF-2C92-3B89-80C3-529D1D47C60F}"/>
              </a:ext>
            </a:extLst>
          </p:cNvPr>
          <p:cNvSpPr txBox="1"/>
          <p:nvPr/>
        </p:nvSpPr>
        <p:spPr>
          <a:xfrm>
            <a:off x="123494" y="5431120"/>
            <a:ext cx="3977725" cy="738664"/>
          </a:xfrm>
          <a:prstGeom prst="rect">
            <a:avLst/>
          </a:prstGeom>
          <a:solidFill>
            <a:schemeClr val="tx1"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Kuva: Päivi </a:t>
            </a:r>
            <a:r>
              <a:rPr lang="en-GB" sz="1400" b="1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Söderström</a:t>
            </a:r>
            <a:r>
              <a:rPr lang="en-GB" sz="1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Ilta-Sanomat</a:t>
            </a:r>
          </a:p>
          <a:p>
            <a:r>
              <a:rPr lang="en-GB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“</a:t>
            </a:r>
            <a:r>
              <a:rPr lang="en-GB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Pietarin</a:t>
            </a:r>
            <a:r>
              <a:rPr lang="en-GB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hyytelömolluskasaalis</a:t>
            </a:r>
            <a:r>
              <a:rPr lang="en-GB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”</a:t>
            </a:r>
          </a:p>
          <a:p>
            <a:r>
              <a:rPr lang="en-GB" sz="1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www.is.fi/kotimaa/art-2000006190770.html</a:t>
            </a:r>
            <a:endParaRPr lang="en-GB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A53AF-838F-91BA-7A2F-0BF77A2C4CD4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DD3C1-74D9-4985-2FEB-040F60542D5D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9872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6665-A93C-212F-AFAB-52665A50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ABCF9-8FEC-BB93-973F-13BD55261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68"/>
            <a:ext cx="12192000" cy="6448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441592-0D17-972E-8320-7AC9BB210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51" y="4429670"/>
            <a:ext cx="1488214" cy="12635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 Box 3">
            <a:extLst>
              <a:ext uri="{FF2B5EF4-FFF2-40B4-BE49-F238E27FC236}">
                <a16:creationId xmlns:a16="http://schemas.microsoft.com/office/drawing/2014/main" id="{C4BF7201-5C25-5DA3-592C-F01C4398C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257" y="2734053"/>
            <a:ext cx="122124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50" b="1" dirty="0">
                <a:latin typeface="Century Gothic" panose="020B0502020202020204" pitchFamily="34" charset="0"/>
                <a:cs typeface="Arial" panose="020B0604020202020204" pitchFamily="34" charset="0"/>
              </a:rPr>
              <a:t>Takajärvi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DCC7444B-CCF2-FB31-0C50-11BD486AB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8121" y="5118814"/>
            <a:ext cx="1221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Alajärvi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5BD0FF79-A52B-EF99-08D3-CD5D3B931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777" y="252113"/>
            <a:ext cx="12212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Lehijärvi</a:t>
            </a: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2CEB799C-819E-6774-B6CB-7939481BB085}"/>
              </a:ext>
            </a:extLst>
          </p:cNvPr>
          <p:cNvSpPr txBox="1">
            <a:spLocks noChangeArrowheads="1"/>
          </p:cNvSpPr>
          <p:nvPr/>
        </p:nvSpPr>
        <p:spPr bwMode="auto">
          <a:xfrm rot="2054318">
            <a:off x="3076107" y="3383536"/>
            <a:ext cx="12212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50" b="1" dirty="0">
                <a:latin typeface="Century Gothic" panose="020B0502020202020204" pitchFamily="34" charset="0"/>
                <a:cs typeface="Arial" panose="020B0604020202020204" pitchFamily="34" charset="0"/>
              </a:rPr>
              <a:t>Alajoki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3C15F7FD-D030-8D55-C17A-8AF314BE0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071" y="5320389"/>
            <a:ext cx="17633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Keskikokoinen humusjärvi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5F8FFE2F-C1EA-632C-1105-8CFEF9C69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207" y="2866537"/>
            <a:ext cx="17633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Keskikokoinen humusjärvi</a:t>
            </a:r>
          </a:p>
        </p:txBody>
      </p:sp>
      <p:sp>
        <p:nvSpPr>
          <p:cNvPr id="25" name="Text Box 3">
            <a:extLst>
              <a:ext uri="{FF2B5EF4-FFF2-40B4-BE49-F238E27FC236}">
                <a16:creationId xmlns:a16="http://schemas.microsoft.com/office/drawing/2014/main" id="{F5AC5703-0CCF-E089-5C8E-40DF77537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773" y="405734"/>
            <a:ext cx="17633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800" dirty="0">
                <a:latin typeface="Century Gothic" panose="020B0502020202020204" pitchFamily="34" charset="0"/>
                <a:cs typeface="Arial" panose="020B0604020202020204" pitchFamily="34" charset="0"/>
              </a:rPr>
              <a:t>Pieni-/keskikokoinen </a:t>
            </a:r>
            <a:r>
              <a:rPr lang="fi-FI" sz="800" dirty="0" err="1">
                <a:latin typeface="Century Gothic" panose="020B0502020202020204" pitchFamily="34" charset="0"/>
                <a:cs typeface="Arial" panose="020B0604020202020204" pitchFamily="34" charset="0"/>
              </a:rPr>
              <a:t>vähähumuksinen</a:t>
            </a:r>
            <a:r>
              <a:rPr lang="fi-FI" sz="800" dirty="0">
                <a:latin typeface="Century Gothic" panose="020B0502020202020204" pitchFamily="34" charset="0"/>
                <a:cs typeface="Arial" panose="020B0604020202020204" pitchFamily="34" charset="0"/>
              </a:rPr>
              <a:t> järvi</a:t>
            </a:r>
          </a:p>
        </p:txBody>
      </p:sp>
      <p:sp>
        <p:nvSpPr>
          <p:cNvPr id="41" name="Text Box 3">
            <a:extLst>
              <a:ext uri="{FF2B5EF4-FFF2-40B4-BE49-F238E27FC236}">
                <a16:creationId xmlns:a16="http://schemas.microsoft.com/office/drawing/2014/main" id="{8C9ED339-87C1-7FBF-0E9A-3519618BFA5F}"/>
              </a:ext>
            </a:extLst>
          </p:cNvPr>
          <p:cNvSpPr txBox="1">
            <a:spLocks noChangeArrowheads="1"/>
          </p:cNvSpPr>
          <p:nvPr/>
        </p:nvSpPr>
        <p:spPr bwMode="auto">
          <a:xfrm rot="2010957">
            <a:off x="2611867" y="3514341"/>
            <a:ext cx="214972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000" dirty="0">
                <a:latin typeface="Century Gothic" panose="020B0502020202020204" pitchFamily="34" charset="0"/>
                <a:cs typeface="Arial" panose="020B0604020202020204" pitchFamily="34" charset="0"/>
              </a:rPr>
              <a:t>Keskisuuri kangasmaiden joki</a:t>
            </a:r>
          </a:p>
        </p:txBody>
      </p:sp>
    </p:spTree>
    <p:extLst>
      <p:ext uri="{BB962C8B-B14F-4D97-AF65-F5344CB8AC3E}">
        <p14:creationId xmlns:p14="http://schemas.microsoft.com/office/powerpoint/2010/main" val="568583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071011-7C7D-3BFA-9AB1-8E0142D8E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423" y="111598"/>
            <a:ext cx="9798155" cy="6128301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B6E705A5-BBD7-4B04-9602-76F877C1CD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65AFCD-D271-FFE9-AF38-16054D191B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98"/>
            <a:ext cx="3769145" cy="6121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7B5DE3-D300-1088-FC16-324D0D4CF8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9319"/>
            <a:ext cx="3769144" cy="6121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E2A790-9227-3B9C-B821-C8D1163588CF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204279-AFA0-E9DF-5A87-F706B5E77E82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ADA8D6-6C44-5690-53DB-AE1BDE04C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827" y="3020288"/>
            <a:ext cx="3159744" cy="31597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ounded Rectangular Callout 5">
            <a:extLst>
              <a:ext uri="{FF2B5EF4-FFF2-40B4-BE49-F238E27FC236}">
                <a16:creationId xmlns:a16="http://schemas.microsoft.com/office/drawing/2014/main" id="{14ACB862-11EB-B7C1-A809-C22C88F90386}"/>
              </a:ext>
            </a:extLst>
          </p:cNvPr>
          <p:cNvSpPr/>
          <p:nvPr/>
        </p:nvSpPr>
        <p:spPr>
          <a:xfrm>
            <a:off x="6301843" y="1978045"/>
            <a:ext cx="1680518" cy="545755"/>
          </a:xfrm>
          <a:prstGeom prst="wedgeRoundRectCallout">
            <a:avLst>
              <a:gd name="adj1" fmla="val 91925"/>
              <a:gd name="adj2" fmla="val -54882"/>
              <a:gd name="adj3" fmla="val 16667"/>
            </a:avLst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Kysymyksiä? Kommentteja?</a:t>
            </a:r>
            <a:endParaRPr lang="fi-FI" sz="16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D85EE7-2694-4804-5B35-799D8CBF092C}"/>
              </a:ext>
            </a:extLst>
          </p:cNvPr>
          <p:cNvCxnSpPr/>
          <p:nvPr/>
        </p:nvCxnSpPr>
        <p:spPr>
          <a:xfrm>
            <a:off x="3769145" y="111598"/>
            <a:ext cx="0" cy="61189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ular Callout 5">
            <a:extLst>
              <a:ext uri="{FF2B5EF4-FFF2-40B4-BE49-F238E27FC236}">
                <a16:creationId xmlns:a16="http://schemas.microsoft.com/office/drawing/2014/main" id="{9CDE1DEA-0AAA-77F1-EED0-12A16F6EFE1C}"/>
              </a:ext>
            </a:extLst>
          </p:cNvPr>
          <p:cNvSpPr/>
          <p:nvPr/>
        </p:nvSpPr>
        <p:spPr>
          <a:xfrm>
            <a:off x="3955120" y="1993425"/>
            <a:ext cx="2260328" cy="514997"/>
          </a:xfrm>
          <a:prstGeom prst="wedgeRoundRectCallout">
            <a:avLst>
              <a:gd name="adj1" fmla="val -68448"/>
              <a:gd name="adj2" fmla="val -124857"/>
              <a:gd name="adj3" fmla="val 16667"/>
            </a:avLst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Kiitos mielenkiinnostanne!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17231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9626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63A9C054-16A3-164C-B0E9-B8565DD7DC1E}"/>
              </a:ext>
            </a:extLst>
          </p:cNvPr>
          <p:cNvSpPr txBox="1">
            <a:spLocks/>
          </p:cNvSpPr>
          <p:nvPr/>
        </p:nvSpPr>
        <p:spPr>
          <a:xfrm>
            <a:off x="767750" y="5080957"/>
            <a:ext cx="11084943" cy="1673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04D9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Järvivesi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on </a:t>
            </a:r>
            <a:r>
              <a:rPr lang="en-GB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täynnä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elämää</a:t>
            </a:r>
            <a:endParaRPr lang="fi-FI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92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5" name="Picture 1254" descr="A close-up of a body of water&#10;&#10;Description automatically generated">
            <a:extLst>
              <a:ext uri="{FF2B5EF4-FFF2-40B4-BE49-F238E27FC236}">
                <a16:creationId xmlns:a16="http://schemas.microsoft.com/office/drawing/2014/main" id="{70C29720-4F21-AAB3-CC0A-7E58D4C91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03"/>
            <a:ext cx="12191999" cy="6864703"/>
          </a:xfrm>
          <a:prstGeom prst="rect">
            <a:avLst/>
          </a:prstGeom>
        </p:spPr>
      </p:pic>
      <p:sp>
        <p:nvSpPr>
          <p:cNvPr id="3" name="Oval 317"/>
          <p:cNvSpPr>
            <a:spLocks noChangeArrowheads="1"/>
          </p:cNvSpPr>
          <p:nvPr/>
        </p:nvSpPr>
        <p:spPr bwMode="auto">
          <a:xfrm rot="10390719">
            <a:off x="5397182" y="4040643"/>
            <a:ext cx="123043" cy="114307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18"/>
          <p:cNvGrpSpPr>
            <a:grpSpLocks/>
          </p:cNvGrpSpPr>
          <p:nvPr/>
        </p:nvGrpSpPr>
        <p:grpSpPr bwMode="auto">
          <a:xfrm rot="13430313">
            <a:off x="7389906" y="3405094"/>
            <a:ext cx="357241" cy="680739"/>
            <a:chOff x="-528" y="-96"/>
            <a:chExt cx="2448" cy="3936"/>
          </a:xfrm>
        </p:grpSpPr>
        <p:grpSp>
          <p:nvGrpSpPr>
            <p:cNvPr id="5" name="Group 319"/>
            <p:cNvGrpSpPr>
              <a:grpSpLocks/>
            </p:cNvGrpSpPr>
            <p:nvPr/>
          </p:nvGrpSpPr>
          <p:grpSpPr bwMode="auto">
            <a:xfrm>
              <a:off x="-528" y="-96"/>
              <a:ext cx="2448" cy="3552"/>
              <a:chOff x="-720" y="1392"/>
              <a:chExt cx="2448" cy="3552"/>
            </a:xfrm>
          </p:grpSpPr>
          <p:sp>
            <p:nvSpPr>
              <p:cNvPr id="7" name="Rectangle 320"/>
              <p:cNvSpPr>
                <a:spLocks noChangeArrowheads="1"/>
              </p:cNvSpPr>
              <p:nvPr/>
            </p:nvSpPr>
            <p:spPr bwMode="auto">
              <a:xfrm rot="-575244">
                <a:off x="672" y="2352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321"/>
              <p:cNvSpPr>
                <a:spLocks noChangeArrowheads="1"/>
              </p:cNvSpPr>
              <p:nvPr/>
            </p:nvSpPr>
            <p:spPr bwMode="auto">
              <a:xfrm rot="-3010108">
                <a:off x="408" y="1848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322"/>
              <p:cNvSpPr>
                <a:spLocks noChangeArrowheads="1"/>
              </p:cNvSpPr>
              <p:nvPr/>
            </p:nvSpPr>
            <p:spPr bwMode="auto">
              <a:xfrm rot="-7242006">
                <a:off x="-360" y="1800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323"/>
              <p:cNvSpPr>
                <a:spLocks noChangeArrowheads="1"/>
              </p:cNvSpPr>
              <p:nvPr/>
            </p:nvSpPr>
            <p:spPr bwMode="auto">
              <a:xfrm rot="675288">
                <a:off x="-720" y="2304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324"/>
              <p:cNvSpPr>
                <a:spLocks noChangeArrowheads="1"/>
              </p:cNvSpPr>
              <p:nvPr/>
            </p:nvSpPr>
            <p:spPr bwMode="auto">
              <a:xfrm rot="-3851711">
                <a:off x="-360" y="3048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325"/>
              <p:cNvSpPr>
                <a:spLocks noChangeArrowheads="1"/>
              </p:cNvSpPr>
              <p:nvPr/>
            </p:nvSpPr>
            <p:spPr bwMode="auto">
              <a:xfrm rot="-434202">
                <a:off x="48" y="3600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326"/>
              <p:cNvSpPr>
                <a:spLocks noChangeArrowheads="1"/>
              </p:cNvSpPr>
              <p:nvPr/>
            </p:nvSpPr>
            <p:spPr bwMode="auto">
              <a:xfrm rot="-7232888">
                <a:off x="-312" y="4296"/>
                <a:ext cx="1056" cy="240"/>
              </a:xfrm>
              <a:prstGeom prst="rect">
                <a:avLst/>
              </a:prstGeom>
              <a:solidFill>
                <a:srgbClr val="99CC00">
                  <a:alpha val="9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Rectangle 327"/>
            <p:cNvSpPr>
              <a:spLocks noChangeArrowheads="1"/>
            </p:cNvSpPr>
            <p:nvPr/>
          </p:nvSpPr>
          <p:spPr bwMode="auto">
            <a:xfrm rot="-1347060">
              <a:off x="-384" y="3600"/>
              <a:ext cx="1056" cy="240"/>
            </a:xfrm>
            <a:prstGeom prst="rect">
              <a:avLst/>
            </a:prstGeom>
            <a:solidFill>
              <a:srgbClr val="99CC00">
                <a:alpha val="98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328"/>
          <p:cNvGrpSpPr>
            <a:grpSpLocks/>
          </p:cNvGrpSpPr>
          <p:nvPr/>
        </p:nvGrpSpPr>
        <p:grpSpPr bwMode="auto">
          <a:xfrm rot="16539067">
            <a:off x="7766711" y="3987121"/>
            <a:ext cx="208240" cy="216558"/>
            <a:chOff x="1854" y="2065"/>
            <a:chExt cx="385" cy="382"/>
          </a:xfrm>
        </p:grpSpPr>
        <p:sp>
          <p:nvSpPr>
            <p:cNvPr id="15" name="Oval 329"/>
            <p:cNvSpPr>
              <a:spLocks noChangeArrowheads="1"/>
            </p:cNvSpPr>
            <p:nvPr/>
          </p:nvSpPr>
          <p:spPr bwMode="auto">
            <a:xfrm rot="18491246">
              <a:off x="1867" y="2188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330"/>
            <p:cNvSpPr>
              <a:spLocks noChangeArrowheads="1"/>
            </p:cNvSpPr>
            <p:nvPr/>
          </p:nvSpPr>
          <p:spPr bwMode="auto">
            <a:xfrm rot="18491246">
              <a:off x="1960" y="2069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331"/>
            <p:cNvSpPr>
              <a:spLocks noChangeArrowheads="1"/>
            </p:cNvSpPr>
            <p:nvPr/>
          </p:nvSpPr>
          <p:spPr bwMode="auto">
            <a:xfrm rot="18491246">
              <a:off x="2085" y="2167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 332"/>
            <p:cNvSpPr>
              <a:spLocks noChangeArrowheads="1"/>
            </p:cNvSpPr>
            <p:nvPr/>
          </p:nvSpPr>
          <p:spPr bwMode="auto">
            <a:xfrm rot="18491246">
              <a:off x="1991" y="2285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333"/>
            <p:cNvSpPr>
              <a:spLocks noChangeArrowheads="1"/>
            </p:cNvSpPr>
            <p:nvPr/>
          </p:nvSpPr>
          <p:spPr bwMode="auto">
            <a:xfrm rot="18491246">
              <a:off x="1856" y="2063"/>
              <a:ext cx="382" cy="38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334"/>
          <p:cNvGrpSpPr>
            <a:grpSpLocks/>
          </p:cNvGrpSpPr>
          <p:nvPr/>
        </p:nvGrpSpPr>
        <p:grpSpPr bwMode="auto">
          <a:xfrm rot="16539067">
            <a:off x="5676422" y="3623292"/>
            <a:ext cx="134174" cy="187368"/>
            <a:chOff x="1854" y="2065"/>
            <a:chExt cx="385" cy="382"/>
          </a:xfrm>
        </p:grpSpPr>
        <p:sp>
          <p:nvSpPr>
            <p:cNvPr id="21" name="Oval 335"/>
            <p:cNvSpPr>
              <a:spLocks noChangeArrowheads="1"/>
            </p:cNvSpPr>
            <p:nvPr/>
          </p:nvSpPr>
          <p:spPr bwMode="auto">
            <a:xfrm rot="18491246">
              <a:off x="1867" y="2188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val 336"/>
            <p:cNvSpPr>
              <a:spLocks noChangeArrowheads="1"/>
            </p:cNvSpPr>
            <p:nvPr/>
          </p:nvSpPr>
          <p:spPr bwMode="auto">
            <a:xfrm rot="18491246">
              <a:off x="1960" y="2069"/>
              <a:ext cx="151" cy="158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337"/>
            <p:cNvSpPr>
              <a:spLocks noChangeArrowheads="1"/>
            </p:cNvSpPr>
            <p:nvPr/>
          </p:nvSpPr>
          <p:spPr bwMode="auto">
            <a:xfrm rot="18491246">
              <a:off x="2085" y="2167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338"/>
            <p:cNvSpPr>
              <a:spLocks noChangeArrowheads="1"/>
            </p:cNvSpPr>
            <p:nvPr/>
          </p:nvSpPr>
          <p:spPr bwMode="auto">
            <a:xfrm rot="18491246">
              <a:off x="1991" y="2285"/>
              <a:ext cx="151" cy="157"/>
            </a:xfrm>
            <a:prstGeom prst="ellipse">
              <a:avLst/>
            </a:prstGeom>
            <a:solidFill>
              <a:srgbClr val="00800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339"/>
            <p:cNvSpPr>
              <a:spLocks noChangeArrowheads="1"/>
            </p:cNvSpPr>
            <p:nvPr/>
          </p:nvSpPr>
          <p:spPr bwMode="auto">
            <a:xfrm rot="18491246">
              <a:off x="1856" y="2063"/>
              <a:ext cx="382" cy="38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340"/>
          <p:cNvGrpSpPr>
            <a:grpSpLocks/>
          </p:cNvGrpSpPr>
          <p:nvPr/>
        </p:nvGrpSpPr>
        <p:grpSpPr bwMode="auto">
          <a:xfrm rot="17582082">
            <a:off x="6329404" y="3577558"/>
            <a:ext cx="111976" cy="281051"/>
            <a:chOff x="3107" y="691"/>
            <a:chExt cx="907" cy="1288"/>
          </a:xfrm>
        </p:grpSpPr>
        <p:sp>
          <p:nvSpPr>
            <p:cNvPr id="27" name="Freeform 341"/>
            <p:cNvSpPr>
              <a:spLocks/>
            </p:cNvSpPr>
            <p:nvPr/>
          </p:nvSpPr>
          <p:spPr bwMode="auto">
            <a:xfrm>
              <a:off x="3107" y="691"/>
              <a:ext cx="499" cy="544"/>
            </a:xfrm>
            <a:custGeom>
              <a:avLst/>
              <a:gdLst>
                <a:gd name="T0" fmla="*/ 590 w 590"/>
                <a:gd name="T1" fmla="*/ 544 h 544"/>
                <a:gd name="T2" fmla="*/ 318 w 590"/>
                <a:gd name="T3" fmla="*/ 454 h 544"/>
                <a:gd name="T4" fmla="*/ 136 w 590"/>
                <a:gd name="T5" fmla="*/ 91 h 544"/>
                <a:gd name="T6" fmla="*/ 0 w 590"/>
                <a:gd name="T7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0" h="544">
                  <a:moveTo>
                    <a:pt x="590" y="544"/>
                  </a:moveTo>
                  <a:cubicBezTo>
                    <a:pt x="492" y="536"/>
                    <a:pt x="394" y="529"/>
                    <a:pt x="318" y="454"/>
                  </a:cubicBezTo>
                  <a:cubicBezTo>
                    <a:pt x="242" y="379"/>
                    <a:pt x="189" y="166"/>
                    <a:pt x="136" y="91"/>
                  </a:cubicBezTo>
                  <a:cubicBezTo>
                    <a:pt x="83" y="16"/>
                    <a:pt x="23" y="15"/>
                    <a:pt x="0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42"/>
            <p:cNvSpPr>
              <a:spLocks/>
            </p:cNvSpPr>
            <p:nvPr/>
          </p:nvSpPr>
          <p:spPr bwMode="auto">
            <a:xfrm flipH="1">
              <a:off x="3606" y="691"/>
              <a:ext cx="408" cy="544"/>
            </a:xfrm>
            <a:custGeom>
              <a:avLst/>
              <a:gdLst>
                <a:gd name="T0" fmla="*/ 590 w 590"/>
                <a:gd name="T1" fmla="*/ 544 h 544"/>
                <a:gd name="T2" fmla="*/ 318 w 590"/>
                <a:gd name="T3" fmla="*/ 454 h 544"/>
                <a:gd name="T4" fmla="*/ 136 w 590"/>
                <a:gd name="T5" fmla="*/ 91 h 544"/>
                <a:gd name="T6" fmla="*/ 0 w 590"/>
                <a:gd name="T7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0" h="544">
                  <a:moveTo>
                    <a:pt x="590" y="544"/>
                  </a:moveTo>
                  <a:cubicBezTo>
                    <a:pt x="492" y="536"/>
                    <a:pt x="394" y="529"/>
                    <a:pt x="318" y="454"/>
                  </a:cubicBezTo>
                  <a:cubicBezTo>
                    <a:pt x="242" y="379"/>
                    <a:pt x="189" y="166"/>
                    <a:pt x="136" y="91"/>
                  </a:cubicBezTo>
                  <a:cubicBezTo>
                    <a:pt x="83" y="16"/>
                    <a:pt x="23" y="15"/>
                    <a:pt x="0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343"/>
            <p:cNvSpPr>
              <a:spLocks noChangeArrowheads="1"/>
            </p:cNvSpPr>
            <p:nvPr/>
          </p:nvSpPr>
          <p:spPr bwMode="auto">
            <a:xfrm rot="16200000">
              <a:off x="3538" y="1134"/>
              <a:ext cx="136" cy="18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344"/>
            <p:cNvSpPr>
              <a:spLocks noChangeArrowheads="1"/>
            </p:cNvSpPr>
            <p:nvPr/>
          </p:nvSpPr>
          <p:spPr bwMode="auto">
            <a:xfrm rot="16200000">
              <a:off x="3220" y="1275"/>
              <a:ext cx="772" cy="635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45"/>
          <p:cNvGrpSpPr>
            <a:grpSpLocks/>
          </p:cNvGrpSpPr>
          <p:nvPr/>
        </p:nvGrpSpPr>
        <p:grpSpPr bwMode="auto">
          <a:xfrm rot="20172692">
            <a:off x="6901724" y="3819732"/>
            <a:ext cx="127538" cy="169949"/>
            <a:chOff x="2744" y="518"/>
            <a:chExt cx="1043" cy="1253"/>
          </a:xfrm>
        </p:grpSpPr>
        <p:sp>
          <p:nvSpPr>
            <p:cNvPr id="32" name="Oval 346"/>
            <p:cNvSpPr>
              <a:spLocks noChangeArrowheads="1"/>
            </p:cNvSpPr>
            <p:nvPr/>
          </p:nvSpPr>
          <p:spPr bwMode="auto">
            <a:xfrm rot="16200000">
              <a:off x="2894" y="967"/>
              <a:ext cx="790" cy="81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47"/>
            <p:cNvSpPr>
              <a:spLocks/>
            </p:cNvSpPr>
            <p:nvPr/>
          </p:nvSpPr>
          <p:spPr bwMode="auto">
            <a:xfrm>
              <a:off x="3288" y="527"/>
              <a:ext cx="499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48"/>
            <p:cNvSpPr>
              <a:spLocks/>
            </p:cNvSpPr>
            <p:nvPr/>
          </p:nvSpPr>
          <p:spPr bwMode="auto">
            <a:xfrm flipH="1">
              <a:off x="2744" y="518"/>
              <a:ext cx="544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Oval 349"/>
          <p:cNvSpPr>
            <a:spLocks noChangeArrowheads="1"/>
          </p:cNvSpPr>
          <p:nvPr/>
        </p:nvSpPr>
        <p:spPr bwMode="auto">
          <a:xfrm rot="10390719">
            <a:off x="6755942" y="4113037"/>
            <a:ext cx="101693" cy="109469"/>
          </a:xfrm>
          <a:prstGeom prst="ellipse">
            <a:avLst/>
          </a:prstGeom>
          <a:solidFill>
            <a:srgbClr val="008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0"/>
          <p:cNvGrpSpPr>
            <a:grpSpLocks/>
          </p:cNvGrpSpPr>
          <p:nvPr/>
        </p:nvGrpSpPr>
        <p:grpSpPr bwMode="auto">
          <a:xfrm rot="13094246">
            <a:off x="4822355" y="3747286"/>
            <a:ext cx="156370" cy="138613"/>
            <a:chOff x="2744" y="518"/>
            <a:chExt cx="1043" cy="1253"/>
          </a:xfrm>
        </p:grpSpPr>
        <p:sp>
          <p:nvSpPr>
            <p:cNvPr id="37" name="Oval 351"/>
            <p:cNvSpPr>
              <a:spLocks noChangeArrowheads="1"/>
            </p:cNvSpPr>
            <p:nvPr/>
          </p:nvSpPr>
          <p:spPr bwMode="auto">
            <a:xfrm rot="16200000">
              <a:off x="2894" y="967"/>
              <a:ext cx="790" cy="81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52"/>
            <p:cNvSpPr>
              <a:spLocks/>
            </p:cNvSpPr>
            <p:nvPr/>
          </p:nvSpPr>
          <p:spPr bwMode="auto">
            <a:xfrm>
              <a:off x="3288" y="527"/>
              <a:ext cx="499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53"/>
            <p:cNvSpPr>
              <a:spLocks/>
            </p:cNvSpPr>
            <p:nvPr/>
          </p:nvSpPr>
          <p:spPr bwMode="auto">
            <a:xfrm flipH="1">
              <a:off x="2744" y="518"/>
              <a:ext cx="544" cy="454"/>
            </a:xfrm>
            <a:custGeom>
              <a:avLst/>
              <a:gdLst>
                <a:gd name="T0" fmla="*/ 0 w 499"/>
                <a:gd name="T1" fmla="*/ 454 h 454"/>
                <a:gd name="T2" fmla="*/ 136 w 499"/>
                <a:gd name="T3" fmla="*/ 182 h 454"/>
                <a:gd name="T4" fmla="*/ 499 w 499"/>
                <a:gd name="T5" fmla="*/ 0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9" h="454">
                  <a:moveTo>
                    <a:pt x="0" y="454"/>
                  </a:moveTo>
                  <a:cubicBezTo>
                    <a:pt x="26" y="356"/>
                    <a:pt x="53" y="258"/>
                    <a:pt x="136" y="182"/>
                  </a:cubicBezTo>
                  <a:cubicBezTo>
                    <a:pt x="219" y="106"/>
                    <a:pt x="359" y="53"/>
                    <a:pt x="499" y="0"/>
                  </a:cubicBezTo>
                </a:path>
              </a:pathLst>
            </a:custGeom>
            <a:noFill/>
            <a:ln w="1587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Oval 354"/>
          <p:cNvSpPr>
            <a:spLocks noChangeArrowheads="1"/>
          </p:cNvSpPr>
          <p:nvPr/>
        </p:nvSpPr>
        <p:spPr bwMode="auto">
          <a:xfrm rot="10390719">
            <a:off x="5961090" y="3851111"/>
            <a:ext cx="76410" cy="82253"/>
          </a:xfrm>
          <a:prstGeom prst="ellipse">
            <a:avLst/>
          </a:prstGeom>
          <a:solidFill>
            <a:srgbClr val="008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364"/>
          <p:cNvGrpSpPr>
            <a:grpSpLocks/>
          </p:cNvGrpSpPr>
          <p:nvPr/>
        </p:nvGrpSpPr>
        <p:grpSpPr bwMode="auto">
          <a:xfrm rot="479312">
            <a:off x="2088599" y="3702891"/>
            <a:ext cx="1604659" cy="734714"/>
            <a:chOff x="244" y="694"/>
            <a:chExt cx="5176" cy="2850"/>
          </a:xfrm>
        </p:grpSpPr>
        <p:sp>
          <p:nvSpPr>
            <p:cNvPr id="42" name="Freeform 365"/>
            <p:cNvSpPr>
              <a:spLocks/>
            </p:cNvSpPr>
            <p:nvPr/>
          </p:nvSpPr>
          <p:spPr bwMode="auto">
            <a:xfrm>
              <a:off x="1746" y="1480"/>
              <a:ext cx="3493" cy="771"/>
            </a:xfrm>
            <a:custGeom>
              <a:avLst/>
              <a:gdLst>
                <a:gd name="T0" fmla="*/ 3266 w 3493"/>
                <a:gd name="T1" fmla="*/ 771 h 771"/>
                <a:gd name="T2" fmla="*/ 3402 w 3493"/>
                <a:gd name="T3" fmla="*/ 680 h 771"/>
                <a:gd name="T4" fmla="*/ 3493 w 3493"/>
                <a:gd name="T5" fmla="*/ 680 h 771"/>
                <a:gd name="T6" fmla="*/ 3493 w 3493"/>
                <a:gd name="T7" fmla="*/ 589 h 771"/>
                <a:gd name="T8" fmla="*/ 3357 w 3493"/>
                <a:gd name="T9" fmla="*/ 544 h 771"/>
                <a:gd name="T10" fmla="*/ 3039 w 3493"/>
                <a:gd name="T11" fmla="*/ 362 h 771"/>
                <a:gd name="T12" fmla="*/ 2767 w 3493"/>
                <a:gd name="T13" fmla="*/ 226 h 771"/>
                <a:gd name="T14" fmla="*/ 2177 w 3493"/>
                <a:gd name="T15" fmla="*/ 45 h 771"/>
                <a:gd name="T16" fmla="*/ 1814 w 3493"/>
                <a:gd name="T17" fmla="*/ 0 h 771"/>
                <a:gd name="T18" fmla="*/ 1361 w 3493"/>
                <a:gd name="T19" fmla="*/ 0 h 771"/>
                <a:gd name="T20" fmla="*/ 907 w 3493"/>
                <a:gd name="T21" fmla="*/ 136 h 771"/>
                <a:gd name="T22" fmla="*/ 408 w 3493"/>
                <a:gd name="T23" fmla="*/ 362 h 771"/>
                <a:gd name="T24" fmla="*/ 0 w 3493"/>
                <a:gd name="T25" fmla="*/ 499 h 771"/>
                <a:gd name="T26" fmla="*/ 181 w 3493"/>
                <a:gd name="T27" fmla="*/ 544 h 771"/>
                <a:gd name="T28" fmla="*/ 318 w 3493"/>
                <a:gd name="T29" fmla="*/ 499 h 771"/>
                <a:gd name="T30" fmla="*/ 499 w 3493"/>
                <a:gd name="T31" fmla="*/ 453 h 771"/>
                <a:gd name="T32" fmla="*/ 816 w 3493"/>
                <a:gd name="T33" fmla="*/ 362 h 771"/>
                <a:gd name="T34" fmla="*/ 1043 w 3493"/>
                <a:gd name="T35" fmla="*/ 272 h 771"/>
                <a:gd name="T36" fmla="*/ 1361 w 3493"/>
                <a:gd name="T37" fmla="*/ 136 h 771"/>
                <a:gd name="T38" fmla="*/ 1633 w 3493"/>
                <a:gd name="T39" fmla="*/ 136 h 771"/>
                <a:gd name="T40" fmla="*/ 1905 w 3493"/>
                <a:gd name="T41" fmla="*/ 90 h 771"/>
                <a:gd name="T42" fmla="*/ 2132 w 3493"/>
                <a:gd name="T43" fmla="*/ 226 h 771"/>
                <a:gd name="T44" fmla="*/ 2449 w 3493"/>
                <a:gd name="T45" fmla="*/ 317 h 771"/>
                <a:gd name="T46" fmla="*/ 2676 w 3493"/>
                <a:gd name="T47" fmla="*/ 408 h 771"/>
                <a:gd name="T48" fmla="*/ 2903 w 3493"/>
                <a:gd name="T49" fmla="*/ 499 h 771"/>
                <a:gd name="T50" fmla="*/ 3084 w 3493"/>
                <a:gd name="T51" fmla="*/ 544 h 771"/>
                <a:gd name="T52" fmla="*/ 3175 w 3493"/>
                <a:gd name="T53" fmla="*/ 544 h 771"/>
                <a:gd name="T54" fmla="*/ 3311 w 3493"/>
                <a:gd name="T55" fmla="*/ 635 h 771"/>
                <a:gd name="T56" fmla="*/ 3266 w 3493"/>
                <a:gd name="T57" fmla="*/ 725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93" h="771">
                  <a:moveTo>
                    <a:pt x="3266" y="771"/>
                  </a:moveTo>
                  <a:lnTo>
                    <a:pt x="3402" y="680"/>
                  </a:lnTo>
                  <a:lnTo>
                    <a:pt x="3493" y="680"/>
                  </a:lnTo>
                  <a:lnTo>
                    <a:pt x="3493" y="589"/>
                  </a:lnTo>
                  <a:lnTo>
                    <a:pt x="3357" y="544"/>
                  </a:lnTo>
                  <a:lnTo>
                    <a:pt x="3039" y="362"/>
                  </a:lnTo>
                  <a:lnTo>
                    <a:pt x="2767" y="226"/>
                  </a:lnTo>
                  <a:lnTo>
                    <a:pt x="2177" y="45"/>
                  </a:lnTo>
                  <a:lnTo>
                    <a:pt x="1814" y="0"/>
                  </a:lnTo>
                  <a:lnTo>
                    <a:pt x="1361" y="0"/>
                  </a:lnTo>
                  <a:lnTo>
                    <a:pt x="907" y="136"/>
                  </a:lnTo>
                  <a:lnTo>
                    <a:pt x="408" y="362"/>
                  </a:lnTo>
                  <a:lnTo>
                    <a:pt x="0" y="499"/>
                  </a:lnTo>
                  <a:lnTo>
                    <a:pt x="181" y="544"/>
                  </a:lnTo>
                  <a:lnTo>
                    <a:pt x="318" y="499"/>
                  </a:lnTo>
                  <a:lnTo>
                    <a:pt x="499" y="453"/>
                  </a:lnTo>
                  <a:lnTo>
                    <a:pt x="816" y="362"/>
                  </a:lnTo>
                  <a:lnTo>
                    <a:pt x="1043" y="272"/>
                  </a:lnTo>
                  <a:lnTo>
                    <a:pt x="1361" y="136"/>
                  </a:lnTo>
                  <a:lnTo>
                    <a:pt x="1633" y="136"/>
                  </a:lnTo>
                  <a:lnTo>
                    <a:pt x="1905" y="90"/>
                  </a:lnTo>
                  <a:lnTo>
                    <a:pt x="2132" y="226"/>
                  </a:lnTo>
                  <a:lnTo>
                    <a:pt x="2449" y="317"/>
                  </a:lnTo>
                  <a:lnTo>
                    <a:pt x="2676" y="408"/>
                  </a:lnTo>
                  <a:lnTo>
                    <a:pt x="2903" y="499"/>
                  </a:lnTo>
                  <a:lnTo>
                    <a:pt x="3084" y="544"/>
                  </a:lnTo>
                  <a:lnTo>
                    <a:pt x="3175" y="544"/>
                  </a:lnTo>
                  <a:lnTo>
                    <a:pt x="3311" y="635"/>
                  </a:lnTo>
                  <a:lnTo>
                    <a:pt x="3266" y="725"/>
                  </a:lnTo>
                </a:path>
              </a:pathLst>
            </a:custGeom>
            <a:solidFill>
              <a:srgbClr val="000000">
                <a:alpha val="50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3" name="Freeform 366"/>
            <p:cNvSpPr>
              <a:spLocks/>
            </p:cNvSpPr>
            <p:nvPr/>
          </p:nvSpPr>
          <p:spPr bwMode="auto">
            <a:xfrm>
              <a:off x="930" y="1434"/>
              <a:ext cx="4445" cy="1542"/>
            </a:xfrm>
            <a:custGeom>
              <a:avLst/>
              <a:gdLst>
                <a:gd name="T0" fmla="*/ 4445 w 4445"/>
                <a:gd name="T1" fmla="*/ 907 h 1542"/>
                <a:gd name="T2" fmla="*/ 4263 w 4445"/>
                <a:gd name="T3" fmla="*/ 998 h 1542"/>
                <a:gd name="T4" fmla="*/ 3810 w 4445"/>
                <a:gd name="T5" fmla="*/ 1225 h 1542"/>
                <a:gd name="T6" fmla="*/ 3402 w 4445"/>
                <a:gd name="T7" fmla="*/ 1406 h 1542"/>
                <a:gd name="T8" fmla="*/ 3129 w 4445"/>
                <a:gd name="T9" fmla="*/ 1497 h 1542"/>
                <a:gd name="T10" fmla="*/ 2449 w 4445"/>
                <a:gd name="T11" fmla="*/ 1542 h 1542"/>
                <a:gd name="T12" fmla="*/ 1905 w 4445"/>
                <a:gd name="T13" fmla="*/ 1542 h 1542"/>
                <a:gd name="T14" fmla="*/ 1542 w 4445"/>
                <a:gd name="T15" fmla="*/ 1452 h 1542"/>
                <a:gd name="T16" fmla="*/ 1088 w 4445"/>
                <a:gd name="T17" fmla="*/ 1225 h 1542"/>
                <a:gd name="T18" fmla="*/ 771 w 4445"/>
                <a:gd name="T19" fmla="*/ 1089 h 1542"/>
                <a:gd name="T20" fmla="*/ 544 w 4445"/>
                <a:gd name="T21" fmla="*/ 1089 h 1542"/>
                <a:gd name="T22" fmla="*/ 272 w 4445"/>
                <a:gd name="T23" fmla="*/ 1089 h 1542"/>
                <a:gd name="T24" fmla="*/ 90 w 4445"/>
                <a:gd name="T25" fmla="*/ 1044 h 1542"/>
                <a:gd name="T26" fmla="*/ 0 w 4445"/>
                <a:gd name="T27" fmla="*/ 907 h 1542"/>
                <a:gd name="T28" fmla="*/ 45 w 4445"/>
                <a:gd name="T29" fmla="*/ 635 h 1542"/>
                <a:gd name="T30" fmla="*/ 136 w 4445"/>
                <a:gd name="T31" fmla="*/ 545 h 1542"/>
                <a:gd name="T32" fmla="*/ 362 w 4445"/>
                <a:gd name="T33" fmla="*/ 545 h 1542"/>
                <a:gd name="T34" fmla="*/ 771 w 4445"/>
                <a:gd name="T35" fmla="*/ 545 h 1542"/>
                <a:gd name="T36" fmla="*/ 1360 w 4445"/>
                <a:gd name="T37" fmla="*/ 363 h 1542"/>
                <a:gd name="T38" fmla="*/ 1814 w 4445"/>
                <a:gd name="T39" fmla="*/ 136 h 1542"/>
                <a:gd name="T40" fmla="*/ 2404 w 4445"/>
                <a:gd name="T41" fmla="*/ 0 h 1542"/>
                <a:gd name="T42" fmla="*/ 3265 w 4445"/>
                <a:gd name="T43" fmla="*/ 136 h 1542"/>
                <a:gd name="T44" fmla="*/ 3900 w 4445"/>
                <a:gd name="T45" fmla="*/ 408 h 1542"/>
                <a:gd name="T46" fmla="*/ 4218 w 4445"/>
                <a:gd name="T47" fmla="*/ 590 h 1542"/>
                <a:gd name="T48" fmla="*/ 4399 w 4445"/>
                <a:gd name="T49" fmla="*/ 726 h 1542"/>
                <a:gd name="T50" fmla="*/ 4354 w 4445"/>
                <a:gd name="T51" fmla="*/ 862 h 1542"/>
                <a:gd name="T52" fmla="*/ 4445 w 4445"/>
                <a:gd name="T53" fmla="*/ 907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45" h="1542">
                  <a:moveTo>
                    <a:pt x="4445" y="907"/>
                  </a:moveTo>
                  <a:lnTo>
                    <a:pt x="4263" y="998"/>
                  </a:lnTo>
                  <a:lnTo>
                    <a:pt x="3810" y="1225"/>
                  </a:lnTo>
                  <a:lnTo>
                    <a:pt x="3402" y="1406"/>
                  </a:lnTo>
                  <a:lnTo>
                    <a:pt x="3129" y="1497"/>
                  </a:lnTo>
                  <a:lnTo>
                    <a:pt x="2449" y="1542"/>
                  </a:lnTo>
                  <a:lnTo>
                    <a:pt x="1905" y="1542"/>
                  </a:lnTo>
                  <a:lnTo>
                    <a:pt x="1542" y="1452"/>
                  </a:lnTo>
                  <a:lnTo>
                    <a:pt x="1088" y="1225"/>
                  </a:lnTo>
                  <a:lnTo>
                    <a:pt x="771" y="1089"/>
                  </a:lnTo>
                  <a:lnTo>
                    <a:pt x="544" y="1089"/>
                  </a:lnTo>
                  <a:lnTo>
                    <a:pt x="272" y="1089"/>
                  </a:lnTo>
                  <a:lnTo>
                    <a:pt x="90" y="1044"/>
                  </a:lnTo>
                  <a:lnTo>
                    <a:pt x="0" y="907"/>
                  </a:lnTo>
                  <a:lnTo>
                    <a:pt x="45" y="635"/>
                  </a:lnTo>
                  <a:lnTo>
                    <a:pt x="136" y="545"/>
                  </a:lnTo>
                  <a:lnTo>
                    <a:pt x="362" y="545"/>
                  </a:lnTo>
                  <a:lnTo>
                    <a:pt x="771" y="545"/>
                  </a:lnTo>
                  <a:lnTo>
                    <a:pt x="1360" y="363"/>
                  </a:lnTo>
                  <a:lnTo>
                    <a:pt x="1814" y="136"/>
                  </a:lnTo>
                  <a:lnTo>
                    <a:pt x="2404" y="0"/>
                  </a:lnTo>
                  <a:lnTo>
                    <a:pt x="3265" y="136"/>
                  </a:lnTo>
                  <a:lnTo>
                    <a:pt x="3900" y="408"/>
                  </a:lnTo>
                  <a:lnTo>
                    <a:pt x="4218" y="590"/>
                  </a:lnTo>
                  <a:lnTo>
                    <a:pt x="4399" y="726"/>
                  </a:lnTo>
                  <a:lnTo>
                    <a:pt x="4354" y="862"/>
                  </a:lnTo>
                  <a:lnTo>
                    <a:pt x="4445" y="907"/>
                  </a:lnTo>
                  <a:close/>
                </a:path>
              </a:pathLst>
            </a:custGeom>
            <a:solidFill>
              <a:srgbClr val="C0C0C0">
                <a:alpha val="5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4" name="Freeform 367"/>
            <p:cNvSpPr>
              <a:spLocks/>
            </p:cNvSpPr>
            <p:nvPr/>
          </p:nvSpPr>
          <p:spPr bwMode="auto">
            <a:xfrm>
              <a:off x="244" y="1381"/>
              <a:ext cx="1088" cy="1860"/>
            </a:xfrm>
            <a:custGeom>
              <a:avLst/>
              <a:gdLst>
                <a:gd name="T0" fmla="*/ 998 w 1088"/>
                <a:gd name="T1" fmla="*/ 635 h 1860"/>
                <a:gd name="T2" fmla="*/ 771 w 1088"/>
                <a:gd name="T3" fmla="*/ 635 h 1860"/>
                <a:gd name="T4" fmla="*/ 726 w 1088"/>
                <a:gd name="T5" fmla="*/ 771 h 1860"/>
                <a:gd name="T6" fmla="*/ 726 w 1088"/>
                <a:gd name="T7" fmla="*/ 907 h 1860"/>
                <a:gd name="T8" fmla="*/ 726 w 1088"/>
                <a:gd name="T9" fmla="*/ 998 h 1860"/>
                <a:gd name="T10" fmla="*/ 771 w 1088"/>
                <a:gd name="T11" fmla="*/ 1089 h 1860"/>
                <a:gd name="T12" fmla="*/ 907 w 1088"/>
                <a:gd name="T13" fmla="*/ 1134 h 1860"/>
                <a:gd name="T14" fmla="*/ 1043 w 1088"/>
                <a:gd name="T15" fmla="*/ 1134 h 1860"/>
                <a:gd name="T16" fmla="*/ 862 w 1088"/>
                <a:gd name="T17" fmla="*/ 1315 h 1860"/>
                <a:gd name="T18" fmla="*/ 589 w 1088"/>
                <a:gd name="T19" fmla="*/ 1587 h 1860"/>
                <a:gd name="T20" fmla="*/ 408 w 1088"/>
                <a:gd name="T21" fmla="*/ 1724 h 1860"/>
                <a:gd name="T22" fmla="*/ 227 w 1088"/>
                <a:gd name="T23" fmla="*/ 1814 h 1860"/>
                <a:gd name="T24" fmla="*/ 91 w 1088"/>
                <a:gd name="T25" fmla="*/ 1860 h 1860"/>
                <a:gd name="T26" fmla="*/ 91 w 1088"/>
                <a:gd name="T27" fmla="*/ 1814 h 1860"/>
                <a:gd name="T28" fmla="*/ 91 w 1088"/>
                <a:gd name="T29" fmla="*/ 1633 h 1860"/>
                <a:gd name="T30" fmla="*/ 136 w 1088"/>
                <a:gd name="T31" fmla="*/ 1406 h 1860"/>
                <a:gd name="T32" fmla="*/ 227 w 1088"/>
                <a:gd name="T33" fmla="*/ 1225 h 1860"/>
                <a:gd name="T34" fmla="*/ 363 w 1088"/>
                <a:gd name="T35" fmla="*/ 1043 h 1860"/>
                <a:gd name="T36" fmla="*/ 408 w 1088"/>
                <a:gd name="T37" fmla="*/ 907 h 1860"/>
                <a:gd name="T38" fmla="*/ 317 w 1088"/>
                <a:gd name="T39" fmla="*/ 726 h 1860"/>
                <a:gd name="T40" fmla="*/ 227 w 1088"/>
                <a:gd name="T41" fmla="*/ 590 h 1860"/>
                <a:gd name="T42" fmla="*/ 136 w 1088"/>
                <a:gd name="T43" fmla="*/ 408 h 1860"/>
                <a:gd name="T44" fmla="*/ 45 w 1088"/>
                <a:gd name="T45" fmla="*/ 227 h 1860"/>
                <a:gd name="T46" fmla="*/ 0 w 1088"/>
                <a:gd name="T47" fmla="*/ 45 h 1860"/>
                <a:gd name="T48" fmla="*/ 91 w 1088"/>
                <a:gd name="T49" fmla="*/ 0 h 1860"/>
                <a:gd name="T50" fmla="*/ 272 w 1088"/>
                <a:gd name="T51" fmla="*/ 91 h 1860"/>
                <a:gd name="T52" fmla="*/ 499 w 1088"/>
                <a:gd name="T53" fmla="*/ 227 h 1860"/>
                <a:gd name="T54" fmla="*/ 771 w 1088"/>
                <a:gd name="T55" fmla="*/ 408 h 1860"/>
                <a:gd name="T56" fmla="*/ 998 w 1088"/>
                <a:gd name="T57" fmla="*/ 544 h 1860"/>
                <a:gd name="T58" fmla="*/ 1088 w 1088"/>
                <a:gd name="T59" fmla="*/ 635 h 1860"/>
                <a:gd name="T60" fmla="*/ 998 w 1088"/>
                <a:gd name="T61" fmla="*/ 635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8" h="1860">
                  <a:moveTo>
                    <a:pt x="998" y="635"/>
                  </a:moveTo>
                  <a:lnTo>
                    <a:pt x="771" y="635"/>
                  </a:lnTo>
                  <a:lnTo>
                    <a:pt x="726" y="771"/>
                  </a:lnTo>
                  <a:lnTo>
                    <a:pt x="726" y="907"/>
                  </a:lnTo>
                  <a:lnTo>
                    <a:pt x="726" y="998"/>
                  </a:lnTo>
                  <a:lnTo>
                    <a:pt x="771" y="1089"/>
                  </a:lnTo>
                  <a:lnTo>
                    <a:pt x="907" y="1134"/>
                  </a:lnTo>
                  <a:lnTo>
                    <a:pt x="1043" y="1134"/>
                  </a:lnTo>
                  <a:lnTo>
                    <a:pt x="862" y="1315"/>
                  </a:lnTo>
                  <a:lnTo>
                    <a:pt x="589" y="1587"/>
                  </a:lnTo>
                  <a:lnTo>
                    <a:pt x="408" y="1724"/>
                  </a:lnTo>
                  <a:lnTo>
                    <a:pt x="227" y="1814"/>
                  </a:lnTo>
                  <a:lnTo>
                    <a:pt x="91" y="1860"/>
                  </a:lnTo>
                  <a:lnTo>
                    <a:pt x="91" y="1814"/>
                  </a:lnTo>
                  <a:lnTo>
                    <a:pt x="91" y="1633"/>
                  </a:lnTo>
                  <a:lnTo>
                    <a:pt x="136" y="1406"/>
                  </a:lnTo>
                  <a:lnTo>
                    <a:pt x="227" y="1225"/>
                  </a:lnTo>
                  <a:lnTo>
                    <a:pt x="363" y="1043"/>
                  </a:lnTo>
                  <a:lnTo>
                    <a:pt x="408" y="907"/>
                  </a:lnTo>
                  <a:lnTo>
                    <a:pt x="317" y="726"/>
                  </a:lnTo>
                  <a:lnTo>
                    <a:pt x="227" y="590"/>
                  </a:lnTo>
                  <a:lnTo>
                    <a:pt x="136" y="408"/>
                  </a:lnTo>
                  <a:lnTo>
                    <a:pt x="45" y="227"/>
                  </a:lnTo>
                  <a:lnTo>
                    <a:pt x="0" y="45"/>
                  </a:lnTo>
                  <a:lnTo>
                    <a:pt x="91" y="0"/>
                  </a:lnTo>
                  <a:lnTo>
                    <a:pt x="272" y="91"/>
                  </a:lnTo>
                  <a:lnTo>
                    <a:pt x="499" y="227"/>
                  </a:lnTo>
                  <a:lnTo>
                    <a:pt x="771" y="408"/>
                  </a:lnTo>
                  <a:lnTo>
                    <a:pt x="998" y="544"/>
                  </a:lnTo>
                  <a:lnTo>
                    <a:pt x="1088" y="635"/>
                  </a:lnTo>
                  <a:lnTo>
                    <a:pt x="998" y="635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grpSp>
          <p:nvGrpSpPr>
            <p:cNvPr id="45" name="Group 368"/>
            <p:cNvGrpSpPr>
              <a:grpSpLocks/>
            </p:cNvGrpSpPr>
            <p:nvPr/>
          </p:nvGrpSpPr>
          <p:grpSpPr bwMode="auto">
            <a:xfrm>
              <a:off x="249" y="694"/>
              <a:ext cx="5171" cy="2850"/>
              <a:chOff x="249" y="694"/>
              <a:chExt cx="5171" cy="2850"/>
            </a:xfrm>
          </p:grpSpPr>
          <p:sp>
            <p:nvSpPr>
              <p:cNvPr id="54" name="Freeform 369"/>
              <p:cNvSpPr>
                <a:spLocks/>
              </p:cNvSpPr>
              <p:nvPr/>
            </p:nvSpPr>
            <p:spPr bwMode="auto">
              <a:xfrm>
                <a:off x="249" y="1389"/>
                <a:ext cx="378" cy="1905"/>
              </a:xfrm>
              <a:custGeom>
                <a:avLst/>
                <a:gdLst>
                  <a:gd name="T0" fmla="*/ 0 w 378"/>
                  <a:gd name="T1" fmla="*/ 0 h 1905"/>
                  <a:gd name="T2" fmla="*/ 46 w 378"/>
                  <a:gd name="T3" fmla="*/ 227 h 1905"/>
                  <a:gd name="T4" fmla="*/ 136 w 378"/>
                  <a:gd name="T5" fmla="*/ 499 h 1905"/>
                  <a:gd name="T6" fmla="*/ 272 w 378"/>
                  <a:gd name="T7" fmla="*/ 680 h 1905"/>
                  <a:gd name="T8" fmla="*/ 363 w 378"/>
                  <a:gd name="T9" fmla="*/ 816 h 1905"/>
                  <a:gd name="T10" fmla="*/ 363 w 378"/>
                  <a:gd name="T11" fmla="*/ 862 h 1905"/>
                  <a:gd name="T12" fmla="*/ 318 w 378"/>
                  <a:gd name="T13" fmla="*/ 1089 h 1905"/>
                  <a:gd name="T14" fmla="*/ 182 w 378"/>
                  <a:gd name="T15" fmla="*/ 1270 h 1905"/>
                  <a:gd name="T16" fmla="*/ 91 w 378"/>
                  <a:gd name="T17" fmla="*/ 1497 h 1905"/>
                  <a:gd name="T18" fmla="*/ 46 w 378"/>
                  <a:gd name="T19" fmla="*/ 1769 h 1905"/>
                  <a:gd name="T20" fmla="*/ 46 w 378"/>
                  <a:gd name="T21" fmla="*/ 1905 h 1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1905">
                    <a:moveTo>
                      <a:pt x="0" y="0"/>
                    </a:moveTo>
                    <a:cubicBezTo>
                      <a:pt x="11" y="72"/>
                      <a:pt x="23" y="144"/>
                      <a:pt x="46" y="227"/>
                    </a:cubicBezTo>
                    <a:cubicBezTo>
                      <a:pt x="69" y="310"/>
                      <a:pt x="98" y="423"/>
                      <a:pt x="136" y="499"/>
                    </a:cubicBezTo>
                    <a:cubicBezTo>
                      <a:pt x="174" y="575"/>
                      <a:pt x="234" y="627"/>
                      <a:pt x="272" y="680"/>
                    </a:cubicBezTo>
                    <a:cubicBezTo>
                      <a:pt x="310" y="733"/>
                      <a:pt x="348" y="786"/>
                      <a:pt x="363" y="816"/>
                    </a:cubicBezTo>
                    <a:cubicBezTo>
                      <a:pt x="378" y="846"/>
                      <a:pt x="370" y="817"/>
                      <a:pt x="363" y="862"/>
                    </a:cubicBezTo>
                    <a:cubicBezTo>
                      <a:pt x="356" y="907"/>
                      <a:pt x="348" y="1021"/>
                      <a:pt x="318" y="1089"/>
                    </a:cubicBezTo>
                    <a:cubicBezTo>
                      <a:pt x="288" y="1157"/>
                      <a:pt x="220" y="1202"/>
                      <a:pt x="182" y="1270"/>
                    </a:cubicBezTo>
                    <a:cubicBezTo>
                      <a:pt x="144" y="1338"/>
                      <a:pt x="114" y="1414"/>
                      <a:pt x="91" y="1497"/>
                    </a:cubicBezTo>
                    <a:cubicBezTo>
                      <a:pt x="68" y="1580"/>
                      <a:pt x="53" y="1701"/>
                      <a:pt x="46" y="1769"/>
                    </a:cubicBezTo>
                    <a:cubicBezTo>
                      <a:pt x="39" y="1837"/>
                      <a:pt x="42" y="1871"/>
                      <a:pt x="46" y="1905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" name="Freeform 370"/>
              <p:cNvSpPr>
                <a:spLocks/>
              </p:cNvSpPr>
              <p:nvPr/>
            </p:nvSpPr>
            <p:spPr bwMode="auto">
              <a:xfrm>
                <a:off x="249" y="1374"/>
                <a:ext cx="1029" cy="650"/>
              </a:xfrm>
              <a:custGeom>
                <a:avLst/>
                <a:gdLst>
                  <a:gd name="T0" fmla="*/ 0 w 1029"/>
                  <a:gd name="T1" fmla="*/ 15 h 650"/>
                  <a:gd name="T2" fmla="*/ 91 w 1029"/>
                  <a:gd name="T3" fmla="*/ 15 h 650"/>
                  <a:gd name="T4" fmla="*/ 272 w 1029"/>
                  <a:gd name="T5" fmla="*/ 106 h 650"/>
                  <a:gd name="T6" fmla="*/ 544 w 1029"/>
                  <a:gd name="T7" fmla="*/ 287 h 650"/>
                  <a:gd name="T8" fmla="*/ 953 w 1029"/>
                  <a:gd name="T9" fmla="*/ 559 h 650"/>
                  <a:gd name="T10" fmla="*/ 998 w 1029"/>
                  <a:gd name="T11" fmla="*/ 65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9" h="650">
                    <a:moveTo>
                      <a:pt x="0" y="15"/>
                    </a:moveTo>
                    <a:cubicBezTo>
                      <a:pt x="23" y="7"/>
                      <a:pt x="46" y="0"/>
                      <a:pt x="91" y="15"/>
                    </a:cubicBezTo>
                    <a:cubicBezTo>
                      <a:pt x="136" y="30"/>
                      <a:pt x="197" y="61"/>
                      <a:pt x="272" y="106"/>
                    </a:cubicBezTo>
                    <a:cubicBezTo>
                      <a:pt x="347" y="151"/>
                      <a:pt x="431" y="212"/>
                      <a:pt x="544" y="287"/>
                    </a:cubicBezTo>
                    <a:cubicBezTo>
                      <a:pt x="657" y="362"/>
                      <a:pt x="877" y="499"/>
                      <a:pt x="953" y="559"/>
                    </a:cubicBezTo>
                    <a:cubicBezTo>
                      <a:pt x="1029" y="619"/>
                      <a:pt x="991" y="642"/>
                      <a:pt x="998" y="65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" name="Freeform 371"/>
              <p:cNvSpPr>
                <a:spLocks/>
              </p:cNvSpPr>
              <p:nvPr/>
            </p:nvSpPr>
            <p:spPr bwMode="auto">
              <a:xfrm>
                <a:off x="295" y="2515"/>
                <a:ext cx="1012" cy="779"/>
              </a:xfrm>
              <a:custGeom>
                <a:avLst/>
                <a:gdLst>
                  <a:gd name="T0" fmla="*/ 0 w 1012"/>
                  <a:gd name="T1" fmla="*/ 779 h 779"/>
                  <a:gd name="T2" fmla="*/ 90 w 1012"/>
                  <a:gd name="T3" fmla="*/ 734 h 779"/>
                  <a:gd name="T4" fmla="*/ 272 w 1012"/>
                  <a:gd name="T5" fmla="*/ 643 h 779"/>
                  <a:gd name="T6" fmla="*/ 635 w 1012"/>
                  <a:gd name="T7" fmla="*/ 325 h 779"/>
                  <a:gd name="T8" fmla="*/ 952 w 1012"/>
                  <a:gd name="T9" fmla="*/ 53 h 779"/>
                  <a:gd name="T10" fmla="*/ 997 w 1012"/>
                  <a:gd name="T11" fmla="*/ 8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2" h="779">
                    <a:moveTo>
                      <a:pt x="0" y="779"/>
                    </a:moveTo>
                    <a:cubicBezTo>
                      <a:pt x="22" y="768"/>
                      <a:pt x="45" y="757"/>
                      <a:pt x="90" y="734"/>
                    </a:cubicBezTo>
                    <a:cubicBezTo>
                      <a:pt x="135" y="711"/>
                      <a:pt x="181" y="711"/>
                      <a:pt x="272" y="643"/>
                    </a:cubicBezTo>
                    <a:cubicBezTo>
                      <a:pt x="363" y="575"/>
                      <a:pt x="522" y="423"/>
                      <a:pt x="635" y="325"/>
                    </a:cubicBezTo>
                    <a:cubicBezTo>
                      <a:pt x="748" y="227"/>
                      <a:pt x="892" y="106"/>
                      <a:pt x="952" y="53"/>
                    </a:cubicBezTo>
                    <a:cubicBezTo>
                      <a:pt x="1012" y="0"/>
                      <a:pt x="1004" y="4"/>
                      <a:pt x="997" y="8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7" name="Freeform 372"/>
              <p:cNvSpPr>
                <a:spLocks/>
              </p:cNvSpPr>
              <p:nvPr/>
            </p:nvSpPr>
            <p:spPr bwMode="auto">
              <a:xfrm>
                <a:off x="1247" y="1457"/>
                <a:ext cx="4143" cy="884"/>
              </a:xfrm>
              <a:custGeom>
                <a:avLst/>
                <a:gdLst>
                  <a:gd name="T0" fmla="*/ 0 w 4143"/>
                  <a:gd name="T1" fmla="*/ 522 h 884"/>
                  <a:gd name="T2" fmla="*/ 136 w 4143"/>
                  <a:gd name="T3" fmla="*/ 522 h 884"/>
                  <a:gd name="T4" fmla="*/ 454 w 4143"/>
                  <a:gd name="T5" fmla="*/ 522 h 884"/>
                  <a:gd name="T6" fmla="*/ 726 w 4143"/>
                  <a:gd name="T7" fmla="*/ 431 h 884"/>
                  <a:gd name="T8" fmla="*/ 1043 w 4143"/>
                  <a:gd name="T9" fmla="*/ 340 h 884"/>
                  <a:gd name="T10" fmla="*/ 1406 w 4143"/>
                  <a:gd name="T11" fmla="*/ 159 h 884"/>
                  <a:gd name="T12" fmla="*/ 1951 w 4143"/>
                  <a:gd name="T13" fmla="*/ 23 h 884"/>
                  <a:gd name="T14" fmla="*/ 2540 w 4143"/>
                  <a:gd name="T15" fmla="*/ 23 h 884"/>
                  <a:gd name="T16" fmla="*/ 3039 w 4143"/>
                  <a:gd name="T17" fmla="*/ 159 h 884"/>
                  <a:gd name="T18" fmla="*/ 3674 w 4143"/>
                  <a:gd name="T19" fmla="*/ 431 h 884"/>
                  <a:gd name="T20" fmla="*/ 4082 w 4143"/>
                  <a:gd name="T21" fmla="*/ 703 h 884"/>
                  <a:gd name="T22" fmla="*/ 4037 w 4143"/>
                  <a:gd name="T23" fmla="*/ 839 h 884"/>
                  <a:gd name="T24" fmla="*/ 3992 w 4143"/>
                  <a:gd name="T25" fmla="*/ 884 h 884"/>
                  <a:gd name="T26" fmla="*/ 4082 w 4143"/>
                  <a:gd name="T27" fmla="*/ 839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43" h="884">
                    <a:moveTo>
                      <a:pt x="0" y="522"/>
                    </a:moveTo>
                    <a:cubicBezTo>
                      <a:pt x="30" y="522"/>
                      <a:pt x="60" y="522"/>
                      <a:pt x="136" y="522"/>
                    </a:cubicBezTo>
                    <a:cubicBezTo>
                      <a:pt x="212" y="522"/>
                      <a:pt x="356" y="537"/>
                      <a:pt x="454" y="522"/>
                    </a:cubicBezTo>
                    <a:cubicBezTo>
                      <a:pt x="552" y="507"/>
                      <a:pt x="628" y="461"/>
                      <a:pt x="726" y="431"/>
                    </a:cubicBezTo>
                    <a:cubicBezTo>
                      <a:pt x="824" y="401"/>
                      <a:pt x="930" y="385"/>
                      <a:pt x="1043" y="340"/>
                    </a:cubicBezTo>
                    <a:cubicBezTo>
                      <a:pt x="1156" y="295"/>
                      <a:pt x="1255" y="212"/>
                      <a:pt x="1406" y="159"/>
                    </a:cubicBezTo>
                    <a:cubicBezTo>
                      <a:pt x="1557" y="106"/>
                      <a:pt x="1762" y="46"/>
                      <a:pt x="1951" y="23"/>
                    </a:cubicBezTo>
                    <a:cubicBezTo>
                      <a:pt x="2140" y="0"/>
                      <a:pt x="2359" y="0"/>
                      <a:pt x="2540" y="23"/>
                    </a:cubicBezTo>
                    <a:cubicBezTo>
                      <a:pt x="2721" y="46"/>
                      <a:pt x="2850" y="91"/>
                      <a:pt x="3039" y="159"/>
                    </a:cubicBezTo>
                    <a:cubicBezTo>
                      <a:pt x="3228" y="227"/>
                      <a:pt x="3500" y="340"/>
                      <a:pt x="3674" y="431"/>
                    </a:cubicBezTo>
                    <a:cubicBezTo>
                      <a:pt x="3848" y="522"/>
                      <a:pt x="4021" y="635"/>
                      <a:pt x="4082" y="703"/>
                    </a:cubicBezTo>
                    <a:cubicBezTo>
                      <a:pt x="4143" y="771"/>
                      <a:pt x="4052" y="809"/>
                      <a:pt x="4037" y="839"/>
                    </a:cubicBezTo>
                    <a:cubicBezTo>
                      <a:pt x="4022" y="869"/>
                      <a:pt x="3985" y="884"/>
                      <a:pt x="3992" y="884"/>
                    </a:cubicBezTo>
                    <a:cubicBezTo>
                      <a:pt x="3999" y="884"/>
                      <a:pt x="4040" y="861"/>
                      <a:pt x="4082" y="839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" name="Freeform 373"/>
              <p:cNvSpPr>
                <a:spLocks/>
              </p:cNvSpPr>
              <p:nvPr/>
            </p:nvSpPr>
            <p:spPr bwMode="auto">
              <a:xfrm>
                <a:off x="1292" y="2296"/>
                <a:ext cx="4128" cy="687"/>
              </a:xfrm>
              <a:custGeom>
                <a:avLst/>
                <a:gdLst>
                  <a:gd name="T0" fmla="*/ 0 w 4128"/>
                  <a:gd name="T1" fmla="*/ 227 h 687"/>
                  <a:gd name="T2" fmla="*/ 227 w 4128"/>
                  <a:gd name="T3" fmla="*/ 227 h 687"/>
                  <a:gd name="T4" fmla="*/ 454 w 4128"/>
                  <a:gd name="T5" fmla="*/ 227 h 687"/>
                  <a:gd name="T6" fmla="*/ 635 w 4128"/>
                  <a:gd name="T7" fmla="*/ 318 h 687"/>
                  <a:gd name="T8" fmla="*/ 1044 w 4128"/>
                  <a:gd name="T9" fmla="*/ 499 h 687"/>
                  <a:gd name="T10" fmla="*/ 1316 w 4128"/>
                  <a:gd name="T11" fmla="*/ 635 h 687"/>
                  <a:gd name="T12" fmla="*/ 1815 w 4128"/>
                  <a:gd name="T13" fmla="*/ 680 h 687"/>
                  <a:gd name="T14" fmla="*/ 2223 w 4128"/>
                  <a:gd name="T15" fmla="*/ 680 h 687"/>
                  <a:gd name="T16" fmla="*/ 2722 w 4128"/>
                  <a:gd name="T17" fmla="*/ 635 h 687"/>
                  <a:gd name="T18" fmla="*/ 3176 w 4128"/>
                  <a:gd name="T19" fmla="*/ 499 h 687"/>
                  <a:gd name="T20" fmla="*/ 3675 w 4128"/>
                  <a:gd name="T21" fmla="*/ 272 h 687"/>
                  <a:gd name="T22" fmla="*/ 4083 w 4128"/>
                  <a:gd name="T23" fmla="*/ 45 h 687"/>
                  <a:gd name="T24" fmla="*/ 3947 w 4128"/>
                  <a:gd name="T25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28" h="687">
                    <a:moveTo>
                      <a:pt x="0" y="227"/>
                    </a:moveTo>
                    <a:cubicBezTo>
                      <a:pt x="75" y="227"/>
                      <a:pt x="151" y="227"/>
                      <a:pt x="227" y="227"/>
                    </a:cubicBezTo>
                    <a:cubicBezTo>
                      <a:pt x="303" y="227"/>
                      <a:pt x="386" y="212"/>
                      <a:pt x="454" y="227"/>
                    </a:cubicBezTo>
                    <a:cubicBezTo>
                      <a:pt x="522" y="242"/>
                      <a:pt x="537" y="273"/>
                      <a:pt x="635" y="318"/>
                    </a:cubicBezTo>
                    <a:cubicBezTo>
                      <a:pt x="733" y="363"/>
                      <a:pt x="931" y="446"/>
                      <a:pt x="1044" y="499"/>
                    </a:cubicBezTo>
                    <a:cubicBezTo>
                      <a:pt x="1157" y="552"/>
                      <a:pt x="1188" y="605"/>
                      <a:pt x="1316" y="635"/>
                    </a:cubicBezTo>
                    <a:cubicBezTo>
                      <a:pt x="1444" y="665"/>
                      <a:pt x="1664" y="673"/>
                      <a:pt x="1815" y="680"/>
                    </a:cubicBezTo>
                    <a:cubicBezTo>
                      <a:pt x="1966" y="687"/>
                      <a:pt x="2072" y="687"/>
                      <a:pt x="2223" y="680"/>
                    </a:cubicBezTo>
                    <a:cubicBezTo>
                      <a:pt x="2374" y="673"/>
                      <a:pt x="2563" y="665"/>
                      <a:pt x="2722" y="635"/>
                    </a:cubicBezTo>
                    <a:cubicBezTo>
                      <a:pt x="2881" y="605"/>
                      <a:pt x="3017" y="559"/>
                      <a:pt x="3176" y="499"/>
                    </a:cubicBezTo>
                    <a:cubicBezTo>
                      <a:pt x="3335" y="439"/>
                      <a:pt x="3524" y="348"/>
                      <a:pt x="3675" y="272"/>
                    </a:cubicBezTo>
                    <a:cubicBezTo>
                      <a:pt x="3826" y="196"/>
                      <a:pt x="4038" y="90"/>
                      <a:pt x="4083" y="45"/>
                    </a:cubicBezTo>
                    <a:cubicBezTo>
                      <a:pt x="4128" y="0"/>
                      <a:pt x="4037" y="0"/>
                      <a:pt x="3947" y="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9" name="Freeform 374"/>
              <p:cNvSpPr>
                <a:spLocks/>
              </p:cNvSpPr>
              <p:nvPr/>
            </p:nvSpPr>
            <p:spPr bwMode="auto">
              <a:xfrm>
                <a:off x="2283" y="694"/>
                <a:ext cx="983" cy="967"/>
              </a:xfrm>
              <a:custGeom>
                <a:avLst/>
                <a:gdLst>
                  <a:gd name="T0" fmla="*/ 234 w 983"/>
                  <a:gd name="T1" fmla="*/ 967 h 967"/>
                  <a:gd name="T2" fmla="*/ 53 w 983"/>
                  <a:gd name="T3" fmla="*/ 922 h 967"/>
                  <a:gd name="T4" fmla="*/ 7 w 983"/>
                  <a:gd name="T5" fmla="*/ 876 h 967"/>
                  <a:gd name="T6" fmla="*/ 98 w 983"/>
                  <a:gd name="T7" fmla="*/ 740 h 967"/>
                  <a:gd name="T8" fmla="*/ 189 w 983"/>
                  <a:gd name="T9" fmla="*/ 559 h 967"/>
                  <a:gd name="T10" fmla="*/ 234 w 983"/>
                  <a:gd name="T11" fmla="*/ 377 h 967"/>
                  <a:gd name="T12" fmla="*/ 279 w 983"/>
                  <a:gd name="T13" fmla="*/ 196 h 967"/>
                  <a:gd name="T14" fmla="*/ 279 w 983"/>
                  <a:gd name="T15" fmla="*/ 15 h 967"/>
                  <a:gd name="T16" fmla="*/ 416 w 983"/>
                  <a:gd name="T17" fmla="*/ 105 h 967"/>
                  <a:gd name="T18" fmla="*/ 597 w 983"/>
                  <a:gd name="T19" fmla="*/ 287 h 967"/>
                  <a:gd name="T20" fmla="*/ 824 w 983"/>
                  <a:gd name="T21" fmla="*/ 604 h 967"/>
                  <a:gd name="T22" fmla="*/ 960 w 983"/>
                  <a:gd name="T23" fmla="*/ 786 h 967"/>
                  <a:gd name="T24" fmla="*/ 960 w 983"/>
                  <a:gd name="T25" fmla="*/ 740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3" h="967">
                    <a:moveTo>
                      <a:pt x="234" y="967"/>
                    </a:moveTo>
                    <a:cubicBezTo>
                      <a:pt x="162" y="952"/>
                      <a:pt x="91" y="937"/>
                      <a:pt x="53" y="922"/>
                    </a:cubicBezTo>
                    <a:cubicBezTo>
                      <a:pt x="15" y="907"/>
                      <a:pt x="0" y="906"/>
                      <a:pt x="7" y="876"/>
                    </a:cubicBezTo>
                    <a:cubicBezTo>
                      <a:pt x="14" y="846"/>
                      <a:pt x="68" y="793"/>
                      <a:pt x="98" y="740"/>
                    </a:cubicBezTo>
                    <a:cubicBezTo>
                      <a:pt x="128" y="687"/>
                      <a:pt x="166" y="620"/>
                      <a:pt x="189" y="559"/>
                    </a:cubicBezTo>
                    <a:cubicBezTo>
                      <a:pt x="212" y="498"/>
                      <a:pt x="219" y="437"/>
                      <a:pt x="234" y="377"/>
                    </a:cubicBezTo>
                    <a:cubicBezTo>
                      <a:pt x="249" y="317"/>
                      <a:pt x="271" y="256"/>
                      <a:pt x="279" y="196"/>
                    </a:cubicBezTo>
                    <a:cubicBezTo>
                      <a:pt x="287" y="136"/>
                      <a:pt x="256" y="30"/>
                      <a:pt x="279" y="15"/>
                    </a:cubicBezTo>
                    <a:cubicBezTo>
                      <a:pt x="302" y="0"/>
                      <a:pt x="363" y="60"/>
                      <a:pt x="416" y="105"/>
                    </a:cubicBezTo>
                    <a:cubicBezTo>
                      <a:pt x="469" y="150"/>
                      <a:pt x="529" y="204"/>
                      <a:pt x="597" y="287"/>
                    </a:cubicBezTo>
                    <a:cubicBezTo>
                      <a:pt x="665" y="370"/>
                      <a:pt x="764" y="521"/>
                      <a:pt x="824" y="604"/>
                    </a:cubicBezTo>
                    <a:cubicBezTo>
                      <a:pt x="884" y="687"/>
                      <a:pt x="937" y="763"/>
                      <a:pt x="960" y="786"/>
                    </a:cubicBezTo>
                    <a:cubicBezTo>
                      <a:pt x="983" y="809"/>
                      <a:pt x="971" y="774"/>
                      <a:pt x="960" y="74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60" name="Freeform 375"/>
              <p:cNvSpPr>
                <a:spLocks/>
              </p:cNvSpPr>
              <p:nvPr/>
            </p:nvSpPr>
            <p:spPr bwMode="auto">
              <a:xfrm>
                <a:off x="1565" y="2523"/>
                <a:ext cx="861" cy="831"/>
              </a:xfrm>
              <a:custGeom>
                <a:avLst/>
                <a:gdLst>
                  <a:gd name="T0" fmla="*/ 226 w 861"/>
                  <a:gd name="T1" fmla="*/ 0 h 831"/>
                  <a:gd name="T2" fmla="*/ 136 w 861"/>
                  <a:gd name="T3" fmla="*/ 91 h 831"/>
                  <a:gd name="T4" fmla="*/ 0 w 861"/>
                  <a:gd name="T5" fmla="*/ 136 h 831"/>
                  <a:gd name="T6" fmla="*/ 136 w 861"/>
                  <a:gd name="T7" fmla="*/ 363 h 831"/>
                  <a:gd name="T8" fmla="*/ 362 w 861"/>
                  <a:gd name="T9" fmla="*/ 635 h 831"/>
                  <a:gd name="T10" fmla="*/ 453 w 861"/>
                  <a:gd name="T11" fmla="*/ 816 h 831"/>
                  <a:gd name="T12" fmla="*/ 589 w 861"/>
                  <a:gd name="T13" fmla="*/ 726 h 831"/>
                  <a:gd name="T14" fmla="*/ 771 w 861"/>
                  <a:gd name="T15" fmla="*/ 499 h 831"/>
                  <a:gd name="T16" fmla="*/ 861 w 861"/>
                  <a:gd name="T17" fmla="*/ 317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1" h="831">
                    <a:moveTo>
                      <a:pt x="226" y="0"/>
                    </a:moveTo>
                    <a:cubicBezTo>
                      <a:pt x="199" y="34"/>
                      <a:pt x="173" y="68"/>
                      <a:pt x="136" y="91"/>
                    </a:cubicBezTo>
                    <a:cubicBezTo>
                      <a:pt x="99" y="114"/>
                      <a:pt x="0" y="91"/>
                      <a:pt x="0" y="136"/>
                    </a:cubicBezTo>
                    <a:cubicBezTo>
                      <a:pt x="0" y="181"/>
                      <a:pt x="76" y="280"/>
                      <a:pt x="136" y="363"/>
                    </a:cubicBezTo>
                    <a:cubicBezTo>
                      <a:pt x="196" y="446"/>
                      <a:pt x="309" y="560"/>
                      <a:pt x="362" y="635"/>
                    </a:cubicBezTo>
                    <a:cubicBezTo>
                      <a:pt x="415" y="710"/>
                      <a:pt x="415" y="801"/>
                      <a:pt x="453" y="816"/>
                    </a:cubicBezTo>
                    <a:cubicBezTo>
                      <a:pt x="491" y="831"/>
                      <a:pt x="536" y="779"/>
                      <a:pt x="589" y="726"/>
                    </a:cubicBezTo>
                    <a:cubicBezTo>
                      <a:pt x="642" y="673"/>
                      <a:pt x="726" y="567"/>
                      <a:pt x="771" y="499"/>
                    </a:cubicBezTo>
                    <a:cubicBezTo>
                      <a:pt x="816" y="431"/>
                      <a:pt x="838" y="374"/>
                      <a:pt x="861" y="317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61" name="Freeform 376"/>
              <p:cNvSpPr>
                <a:spLocks/>
              </p:cNvSpPr>
              <p:nvPr/>
            </p:nvSpPr>
            <p:spPr bwMode="auto">
              <a:xfrm>
                <a:off x="2729" y="2976"/>
                <a:ext cx="605" cy="568"/>
              </a:xfrm>
              <a:custGeom>
                <a:avLst/>
                <a:gdLst>
                  <a:gd name="T0" fmla="*/ 605 w 605"/>
                  <a:gd name="T1" fmla="*/ 0 h 568"/>
                  <a:gd name="T2" fmla="*/ 514 w 605"/>
                  <a:gd name="T3" fmla="*/ 227 h 568"/>
                  <a:gd name="T4" fmla="*/ 423 w 605"/>
                  <a:gd name="T5" fmla="*/ 409 h 568"/>
                  <a:gd name="T6" fmla="*/ 242 w 605"/>
                  <a:gd name="T7" fmla="*/ 545 h 568"/>
                  <a:gd name="T8" fmla="*/ 151 w 605"/>
                  <a:gd name="T9" fmla="*/ 545 h 568"/>
                  <a:gd name="T10" fmla="*/ 60 w 605"/>
                  <a:gd name="T11" fmla="*/ 454 h 568"/>
                  <a:gd name="T12" fmla="*/ 15 w 605"/>
                  <a:gd name="T13" fmla="*/ 318 h 568"/>
                  <a:gd name="T14" fmla="*/ 15 w 605"/>
                  <a:gd name="T15" fmla="*/ 137 h 568"/>
                  <a:gd name="T16" fmla="*/ 106 w 605"/>
                  <a:gd name="T17" fmla="*/ 46 h 568"/>
                  <a:gd name="T18" fmla="*/ 196 w 605"/>
                  <a:gd name="T19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5" h="568">
                    <a:moveTo>
                      <a:pt x="605" y="0"/>
                    </a:moveTo>
                    <a:cubicBezTo>
                      <a:pt x="574" y="79"/>
                      <a:pt x="544" y="159"/>
                      <a:pt x="514" y="227"/>
                    </a:cubicBezTo>
                    <a:cubicBezTo>
                      <a:pt x="484" y="295"/>
                      <a:pt x="468" y="356"/>
                      <a:pt x="423" y="409"/>
                    </a:cubicBezTo>
                    <a:cubicBezTo>
                      <a:pt x="378" y="462"/>
                      <a:pt x="287" y="522"/>
                      <a:pt x="242" y="545"/>
                    </a:cubicBezTo>
                    <a:cubicBezTo>
                      <a:pt x="197" y="568"/>
                      <a:pt x="181" y="560"/>
                      <a:pt x="151" y="545"/>
                    </a:cubicBezTo>
                    <a:cubicBezTo>
                      <a:pt x="121" y="530"/>
                      <a:pt x="83" y="492"/>
                      <a:pt x="60" y="454"/>
                    </a:cubicBezTo>
                    <a:cubicBezTo>
                      <a:pt x="37" y="416"/>
                      <a:pt x="22" y="371"/>
                      <a:pt x="15" y="318"/>
                    </a:cubicBezTo>
                    <a:cubicBezTo>
                      <a:pt x="8" y="265"/>
                      <a:pt x="0" y="182"/>
                      <a:pt x="15" y="137"/>
                    </a:cubicBezTo>
                    <a:cubicBezTo>
                      <a:pt x="30" y="92"/>
                      <a:pt x="76" y="69"/>
                      <a:pt x="106" y="46"/>
                    </a:cubicBezTo>
                    <a:cubicBezTo>
                      <a:pt x="136" y="23"/>
                      <a:pt x="166" y="11"/>
                      <a:pt x="196" y="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6" name="Oval 377"/>
            <p:cNvSpPr>
              <a:spLocks noChangeArrowheads="1"/>
            </p:cNvSpPr>
            <p:nvPr/>
          </p:nvSpPr>
          <p:spPr bwMode="auto">
            <a:xfrm>
              <a:off x="4806" y="2053"/>
              <a:ext cx="227" cy="227"/>
            </a:xfrm>
            <a:prstGeom prst="ellipse">
              <a:avLst/>
            </a:prstGeom>
            <a:solidFill>
              <a:srgbClr val="993300">
                <a:alpha val="83000"/>
              </a:srgbClr>
            </a:solidFill>
            <a:ln w="222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/>
            </a:p>
          </p:txBody>
        </p:sp>
        <p:sp>
          <p:nvSpPr>
            <p:cNvPr id="47" name="Oval 378"/>
            <p:cNvSpPr>
              <a:spLocks noChangeArrowheads="1"/>
            </p:cNvSpPr>
            <p:nvPr/>
          </p:nvSpPr>
          <p:spPr bwMode="auto">
            <a:xfrm>
              <a:off x="4876" y="2115"/>
              <a:ext cx="91" cy="90"/>
            </a:xfrm>
            <a:prstGeom prst="ellipse">
              <a:avLst/>
            </a:prstGeom>
            <a:solidFill>
              <a:srgbClr val="000000">
                <a:alpha val="80000"/>
              </a:srgbClr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/>
            </a:p>
          </p:txBody>
        </p:sp>
        <p:sp>
          <p:nvSpPr>
            <p:cNvPr id="48" name="Freeform 379"/>
            <p:cNvSpPr>
              <a:spLocks/>
            </p:cNvSpPr>
            <p:nvPr/>
          </p:nvSpPr>
          <p:spPr bwMode="auto">
            <a:xfrm>
              <a:off x="3507" y="2516"/>
              <a:ext cx="711" cy="339"/>
            </a:xfrm>
            <a:custGeom>
              <a:avLst/>
              <a:gdLst>
                <a:gd name="T0" fmla="*/ 53 w 711"/>
                <a:gd name="T1" fmla="*/ 98 h 339"/>
                <a:gd name="T2" fmla="*/ 189 w 711"/>
                <a:gd name="T3" fmla="*/ 188 h 339"/>
                <a:gd name="T4" fmla="*/ 280 w 711"/>
                <a:gd name="T5" fmla="*/ 324 h 339"/>
                <a:gd name="T6" fmla="*/ 552 w 711"/>
                <a:gd name="T7" fmla="*/ 279 h 339"/>
                <a:gd name="T8" fmla="*/ 643 w 711"/>
                <a:gd name="T9" fmla="*/ 234 h 339"/>
                <a:gd name="T10" fmla="*/ 688 w 711"/>
                <a:gd name="T11" fmla="*/ 98 h 339"/>
                <a:gd name="T12" fmla="*/ 688 w 711"/>
                <a:gd name="T13" fmla="*/ 52 h 339"/>
                <a:gd name="T14" fmla="*/ 552 w 711"/>
                <a:gd name="T15" fmla="*/ 7 h 339"/>
                <a:gd name="T16" fmla="*/ 326 w 711"/>
                <a:gd name="T17" fmla="*/ 7 h 339"/>
                <a:gd name="T18" fmla="*/ 53 w 711"/>
                <a:gd name="T19" fmla="*/ 52 h 339"/>
                <a:gd name="T20" fmla="*/ 53 w 711"/>
                <a:gd name="T21" fmla="*/ 98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1" h="339">
                  <a:moveTo>
                    <a:pt x="53" y="98"/>
                  </a:moveTo>
                  <a:cubicBezTo>
                    <a:pt x="76" y="121"/>
                    <a:pt x="151" y="150"/>
                    <a:pt x="189" y="188"/>
                  </a:cubicBezTo>
                  <a:cubicBezTo>
                    <a:pt x="227" y="226"/>
                    <a:pt x="220" y="309"/>
                    <a:pt x="280" y="324"/>
                  </a:cubicBezTo>
                  <a:cubicBezTo>
                    <a:pt x="340" y="339"/>
                    <a:pt x="492" y="294"/>
                    <a:pt x="552" y="279"/>
                  </a:cubicBezTo>
                  <a:cubicBezTo>
                    <a:pt x="612" y="264"/>
                    <a:pt x="620" y="264"/>
                    <a:pt x="643" y="234"/>
                  </a:cubicBezTo>
                  <a:cubicBezTo>
                    <a:pt x="666" y="204"/>
                    <a:pt x="681" y="128"/>
                    <a:pt x="688" y="98"/>
                  </a:cubicBezTo>
                  <a:cubicBezTo>
                    <a:pt x="695" y="68"/>
                    <a:pt x="711" y="67"/>
                    <a:pt x="688" y="52"/>
                  </a:cubicBezTo>
                  <a:cubicBezTo>
                    <a:pt x="665" y="37"/>
                    <a:pt x="612" y="14"/>
                    <a:pt x="552" y="7"/>
                  </a:cubicBezTo>
                  <a:cubicBezTo>
                    <a:pt x="492" y="0"/>
                    <a:pt x="409" y="0"/>
                    <a:pt x="326" y="7"/>
                  </a:cubicBezTo>
                  <a:cubicBezTo>
                    <a:pt x="243" y="14"/>
                    <a:pt x="106" y="37"/>
                    <a:pt x="53" y="52"/>
                  </a:cubicBezTo>
                  <a:cubicBezTo>
                    <a:pt x="0" y="67"/>
                    <a:pt x="30" y="75"/>
                    <a:pt x="53" y="98"/>
                  </a:cubicBezTo>
                  <a:close/>
                </a:path>
              </a:pathLst>
            </a:custGeom>
            <a:solidFill>
              <a:srgbClr val="993300">
                <a:alpha val="46001"/>
              </a:srgbClr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9" name="Freeform 380"/>
            <p:cNvSpPr>
              <a:spLocks/>
            </p:cNvSpPr>
            <p:nvPr/>
          </p:nvSpPr>
          <p:spPr bwMode="auto">
            <a:xfrm>
              <a:off x="2290" y="709"/>
              <a:ext cx="908" cy="952"/>
            </a:xfrm>
            <a:custGeom>
              <a:avLst/>
              <a:gdLst>
                <a:gd name="T0" fmla="*/ 227 w 908"/>
                <a:gd name="T1" fmla="*/ 952 h 952"/>
                <a:gd name="T2" fmla="*/ 91 w 908"/>
                <a:gd name="T3" fmla="*/ 907 h 952"/>
                <a:gd name="T4" fmla="*/ 0 w 908"/>
                <a:gd name="T5" fmla="*/ 861 h 952"/>
                <a:gd name="T6" fmla="*/ 91 w 908"/>
                <a:gd name="T7" fmla="*/ 725 h 952"/>
                <a:gd name="T8" fmla="*/ 227 w 908"/>
                <a:gd name="T9" fmla="*/ 408 h 952"/>
                <a:gd name="T10" fmla="*/ 272 w 908"/>
                <a:gd name="T11" fmla="*/ 226 h 952"/>
                <a:gd name="T12" fmla="*/ 272 w 908"/>
                <a:gd name="T13" fmla="*/ 0 h 952"/>
                <a:gd name="T14" fmla="*/ 409 w 908"/>
                <a:gd name="T15" fmla="*/ 90 h 952"/>
                <a:gd name="T16" fmla="*/ 635 w 908"/>
                <a:gd name="T17" fmla="*/ 362 h 952"/>
                <a:gd name="T18" fmla="*/ 862 w 908"/>
                <a:gd name="T19" fmla="*/ 680 h 952"/>
                <a:gd name="T20" fmla="*/ 908 w 908"/>
                <a:gd name="T21" fmla="*/ 725 h 952"/>
                <a:gd name="T22" fmla="*/ 635 w 908"/>
                <a:gd name="T23" fmla="*/ 816 h 952"/>
                <a:gd name="T24" fmla="*/ 318 w 908"/>
                <a:gd name="T25" fmla="*/ 907 h 952"/>
                <a:gd name="T26" fmla="*/ 227 w 908"/>
                <a:gd name="T27" fmla="*/ 95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8" h="952">
                  <a:moveTo>
                    <a:pt x="227" y="952"/>
                  </a:moveTo>
                  <a:lnTo>
                    <a:pt x="91" y="907"/>
                  </a:lnTo>
                  <a:lnTo>
                    <a:pt x="0" y="861"/>
                  </a:lnTo>
                  <a:lnTo>
                    <a:pt x="91" y="725"/>
                  </a:lnTo>
                  <a:lnTo>
                    <a:pt x="227" y="408"/>
                  </a:lnTo>
                  <a:lnTo>
                    <a:pt x="272" y="226"/>
                  </a:lnTo>
                  <a:lnTo>
                    <a:pt x="272" y="0"/>
                  </a:lnTo>
                  <a:lnTo>
                    <a:pt x="409" y="90"/>
                  </a:lnTo>
                  <a:lnTo>
                    <a:pt x="635" y="362"/>
                  </a:lnTo>
                  <a:lnTo>
                    <a:pt x="862" y="680"/>
                  </a:lnTo>
                  <a:lnTo>
                    <a:pt x="908" y="725"/>
                  </a:lnTo>
                  <a:lnTo>
                    <a:pt x="635" y="816"/>
                  </a:lnTo>
                  <a:lnTo>
                    <a:pt x="318" y="907"/>
                  </a:lnTo>
                  <a:lnTo>
                    <a:pt x="227" y="952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0" name="Freeform 381"/>
            <p:cNvSpPr>
              <a:spLocks/>
            </p:cNvSpPr>
            <p:nvPr/>
          </p:nvSpPr>
          <p:spPr bwMode="auto">
            <a:xfrm>
              <a:off x="1610" y="2568"/>
              <a:ext cx="816" cy="771"/>
            </a:xfrm>
            <a:custGeom>
              <a:avLst/>
              <a:gdLst>
                <a:gd name="T0" fmla="*/ 181 w 771"/>
                <a:gd name="T1" fmla="*/ 0 h 726"/>
                <a:gd name="T2" fmla="*/ 91 w 771"/>
                <a:gd name="T3" fmla="*/ 46 h 726"/>
                <a:gd name="T4" fmla="*/ 0 w 771"/>
                <a:gd name="T5" fmla="*/ 91 h 726"/>
                <a:gd name="T6" fmla="*/ 45 w 771"/>
                <a:gd name="T7" fmla="*/ 227 h 726"/>
                <a:gd name="T8" fmla="*/ 317 w 771"/>
                <a:gd name="T9" fmla="*/ 545 h 726"/>
                <a:gd name="T10" fmla="*/ 408 w 771"/>
                <a:gd name="T11" fmla="*/ 726 h 726"/>
                <a:gd name="T12" fmla="*/ 544 w 771"/>
                <a:gd name="T13" fmla="*/ 590 h 726"/>
                <a:gd name="T14" fmla="*/ 726 w 771"/>
                <a:gd name="T15" fmla="*/ 408 h 726"/>
                <a:gd name="T16" fmla="*/ 771 w 771"/>
                <a:gd name="T17" fmla="*/ 272 h 726"/>
                <a:gd name="T18" fmla="*/ 544 w 771"/>
                <a:gd name="T19" fmla="*/ 136 h 726"/>
                <a:gd name="T20" fmla="*/ 181 w 771"/>
                <a:gd name="T21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1" h="726">
                  <a:moveTo>
                    <a:pt x="181" y="0"/>
                  </a:moveTo>
                  <a:lnTo>
                    <a:pt x="91" y="46"/>
                  </a:lnTo>
                  <a:lnTo>
                    <a:pt x="0" y="91"/>
                  </a:lnTo>
                  <a:lnTo>
                    <a:pt x="45" y="227"/>
                  </a:lnTo>
                  <a:lnTo>
                    <a:pt x="317" y="545"/>
                  </a:lnTo>
                  <a:lnTo>
                    <a:pt x="408" y="726"/>
                  </a:lnTo>
                  <a:lnTo>
                    <a:pt x="544" y="590"/>
                  </a:lnTo>
                  <a:lnTo>
                    <a:pt x="726" y="408"/>
                  </a:lnTo>
                  <a:lnTo>
                    <a:pt x="771" y="272"/>
                  </a:lnTo>
                  <a:lnTo>
                    <a:pt x="544" y="13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1" name="Freeform 382"/>
            <p:cNvSpPr>
              <a:spLocks/>
            </p:cNvSpPr>
            <p:nvPr/>
          </p:nvSpPr>
          <p:spPr bwMode="auto">
            <a:xfrm>
              <a:off x="2744" y="2976"/>
              <a:ext cx="544" cy="545"/>
            </a:xfrm>
            <a:custGeom>
              <a:avLst/>
              <a:gdLst>
                <a:gd name="T0" fmla="*/ 181 w 544"/>
                <a:gd name="T1" fmla="*/ 0 h 545"/>
                <a:gd name="T2" fmla="*/ 45 w 544"/>
                <a:gd name="T3" fmla="*/ 91 h 545"/>
                <a:gd name="T4" fmla="*/ 0 w 544"/>
                <a:gd name="T5" fmla="*/ 182 h 545"/>
                <a:gd name="T6" fmla="*/ 45 w 544"/>
                <a:gd name="T7" fmla="*/ 363 h 545"/>
                <a:gd name="T8" fmla="*/ 91 w 544"/>
                <a:gd name="T9" fmla="*/ 454 h 545"/>
                <a:gd name="T10" fmla="*/ 181 w 544"/>
                <a:gd name="T11" fmla="*/ 545 h 545"/>
                <a:gd name="T12" fmla="*/ 408 w 544"/>
                <a:gd name="T13" fmla="*/ 409 h 545"/>
                <a:gd name="T14" fmla="*/ 499 w 544"/>
                <a:gd name="T15" fmla="*/ 137 h 545"/>
                <a:gd name="T16" fmla="*/ 544 w 544"/>
                <a:gd name="T17" fmla="*/ 0 h 545"/>
                <a:gd name="T18" fmla="*/ 363 w 544"/>
                <a:gd name="T19" fmla="*/ 0 h 545"/>
                <a:gd name="T20" fmla="*/ 227 w 544"/>
                <a:gd name="T21" fmla="*/ 0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4" h="545">
                  <a:moveTo>
                    <a:pt x="181" y="0"/>
                  </a:moveTo>
                  <a:lnTo>
                    <a:pt x="45" y="91"/>
                  </a:lnTo>
                  <a:lnTo>
                    <a:pt x="0" y="182"/>
                  </a:lnTo>
                  <a:lnTo>
                    <a:pt x="45" y="363"/>
                  </a:lnTo>
                  <a:lnTo>
                    <a:pt x="91" y="454"/>
                  </a:lnTo>
                  <a:lnTo>
                    <a:pt x="181" y="545"/>
                  </a:lnTo>
                  <a:lnTo>
                    <a:pt x="408" y="409"/>
                  </a:lnTo>
                  <a:lnTo>
                    <a:pt x="499" y="137"/>
                  </a:lnTo>
                  <a:lnTo>
                    <a:pt x="544" y="0"/>
                  </a:lnTo>
                  <a:lnTo>
                    <a:pt x="363" y="0"/>
                  </a:lnTo>
                  <a:lnTo>
                    <a:pt x="227" y="0"/>
                  </a:lnTo>
                </a:path>
              </a:pathLst>
            </a:custGeom>
            <a:solidFill>
              <a:srgbClr val="993300">
                <a:alpha val="64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2" name="Freeform 383"/>
            <p:cNvSpPr>
              <a:spLocks/>
            </p:cNvSpPr>
            <p:nvPr/>
          </p:nvSpPr>
          <p:spPr bwMode="auto">
            <a:xfrm>
              <a:off x="4271" y="2024"/>
              <a:ext cx="378" cy="680"/>
            </a:xfrm>
            <a:custGeom>
              <a:avLst/>
              <a:gdLst>
                <a:gd name="T0" fmla="*/ 378 w 378"/>
                <a:gd name="T1" fmla="*/ 680 h 680"/>
                <a:gd name="T2" fmla="*/ 242 w 378"/>
                <a:gd name="T3" fmla="*/ 635 h 680"/>
                <a:gd name="T4" fmla="*/ 61 w 378"/>
                <a:gd name="T5" fmla="*/ 499 h 680"/>
                <a:gd name="T6" fmla="*/ 15 w 378"/>
                <a:gd name="T7" fmla="*/ 408 h 680"/>
                <a:gd name="T8" fmla="*/ 15 w 378"/>
                <a:gd name="T9" fmla="*/ 227 h 680"/>
                <a:gd name="T10" fmla="*/ 106 w 378"/>
                <a:gd name="T11" fmla="*/ 91 h 680"/>
                <a:gd name="T12" fmla="*/ 197 w 378"/>
                <a:gd name="T13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" h="680">
                  <a:moveTo>
                    <a:pt x="378" y="680"/>
                  </a:moveTo>
                  <a:cubicBezTo>
                    <a:pt x="336" y="672"/>
                    <a:pt x="295" y="665"/>
                    <a:pt x="242" y="635"/>
                  </a:cubicBezTo>
                  <a:cubicBezTo>
                    <a:pt x="189" y="605"/>
                    <a:pt x="99" y="537"/>
                    <a:pt x="61" y="499"/>
                  </a:cubicBezTo>
                  <a:cubicBezTo>
                    <a:pt x="23" y="461"/>
                    <a:pt x="23" y="453"/>
                    <a:pt x="15" y="408"/>
                  </a:cubicBezTo>
                  <a:cubicBezTo>
                    <a:pt x="7" y="363"/>
                    <a:pt x="0" y="280"/>
                    <a:pt x="15" y="227"/>
                  </a:cubicBezTo>
                  <a:cubicBezTo>
                    <a:pt x="30" y="174"/>
                    <a:pt x="76" y="129"/>
                    <a:pt x="106" y="91"/>
                  </a:cubicBezTo>
                  <a:cubicBezTo>
                    <a:pt x="136" y="53"/>
                    <a:pt x="166" y="26"/>
                    <a:pt x="197" y="0"/>
                  </a:cubicBezTo>
                </a:path>
              </a:pathLst>
            </a:custGeom>
            <a:noFill/>
            <a:ln w="635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53" name="Freeform 384"/>
            <p:cNvSpPr>
              <a:spLocks/>
            </p:cNvSpPr>
            <p:nvPr/>
          </p:nvSpPr>
          <p:spPr bwMode="auto">
            <a:xfrm>
              <a:off x="2517" y="2160"/>
              <a:ext cx="1678" cy="326"/>
            </a:xfrm>
            <a:custGeom>
              <a:avLst/>
              <a:gdLst>
                <a:gd name="T0" fmla="*/ 1678 w 1678"/>
                <a:gd name="T1" fmla="*/ 0 h 326"/>
                <a:gd name="T2" fmla="*/ 1179 w 1678"/>
                <a:gd name="T3" fmla="*/ 227 h 326"/>
                <a:gd name="T4" fmla="*/ 590 w 1678"/>
                <a:gd name="T5" fmla="*/ 318 h 326"/>
                <a:gd name="T6" fmla="*/ 0 w 1678"/>
                <a:gd name="T7" fmla="*/ 272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8" h="326">
                  <a:moveTo>
                    <a:pt x="1678" y="0"/>
                  </a:moveTo>
                  <a:cubicBezTo>
                    <a:pt x="1519" y="87"/>
                    <a:pt x="1360" y="174"/>
                    <a:pt x="1179" y="227"/>
                  </a:cubicBezTo>
                  <a:cubicBezTo>
                    <a:pt x="998" y="280"/>
                    <a:pt x="787" y="310"/>
                    <a:pt x="590" y="318"/>
                  </a:cubicBezTo>
                  <a:cubicBezTo>
                    <a:pt x="393" y="326"/>
                    <a:pt x="196" y="299"/>
                    <a:pt x="0" y="272"/>
                  </a:cubicBezTo>
                </a:path>
              </a:pathLst>
            </a:custGeom>
            <a:noFill/>
            <a:ln w="9525" cap="flat" cmpd="sng">
              <a:solidFill>
                <a:srgbClr val="333333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2" name="Group 364"/>
          <p:cNvGrpSpPr>
            <a:grpSpLocks/>
          </p:cNvGrpSpPr>
          <p:nvPr/>
        </p:nvGrpSpPr>
        <p:grpSpPr bwMode="auto">
          <a:xfrm rot="21245834">
            <a:off x="3280137" y="4304907"/>
            <a:ext cx="1303612" cy="553514"/>
            <a:chOff x="244" y="694"/>
            <a:chExt cx="5176" cy="2850"/>
          </a:xfrm>
        </p:grpSpPr>
        <p:sp>
          <p:nvSpPr>
            <p:cNvPr id="63" name="Freeform 365"/>
            <p:cNvSpPr>
              <a:spLocks/>
            </p:cNvSpPr>
            <p:nvPr/>
          </p:nvSpPr>
          <p:spPr bwMode="auto">
            <a:xfrm>
              <a:off x="1746" y="1480"/>
              <a:ext cx="3493" cy="771"/>
            </a:xfrm>
            <a:custGeom>
              <a:avLst/>
              <a:gdLst>
                <a:gd name="T0" fmla="*/ 3266 w 3493"/>
                <a:gd name="T1" fmla="*/ 771 h 771"/>
                <a:gd name="T2" fmla="*/ 3402 w 3493"/>
                <a:gd name="T3" fmla="*/ 680 h 771"/>
                <a:gd name="T4" fmla="*/ 3493 w 3493"/>
                <a:gd name="T5" fmla="*/ 680 h 771"/>
                <a:gd name="T6" fmla="*/ 3493 w 3493"/>
                <a:gd name="T7" fmla="*/ 589 h 771"/>
                <a:gd name="T8" fmla="*/ 3357 w 3493"/>
                <a:gd name="T9" fmla="*/ 544 h 771"/>
                <a:gd name="T10" fmla="*/ 3039 w 3493"/>
                <a:gd name="T11" fmla="*/ 362 h 771"/>
                <a:gd name="T12" fmla="*/ 2767 w 3493"/>
                <a:gd name="T13" fmla="*/ 226 h 771"/>
                <a:gd name="T14" fmla="*/ 2177 w 3493"/>
                <a:gd name="T15" fmla="*/ 45 h 771"/>
                <a:gd name="T16" fmla="*/ 1814 w 3493"/>
                <a:gd name="T17" fmla="*/ 0 h 771"/>
                <a:gd name="T18" fmla="*/ 1361 w 3493"/>
                <a:gd name="T19" fmla="*/ 0 h 771"/>
                <a:gd name="T20" fmla="*/ 907 w 3493"/>
                <a:gd name="T21" fmla="*/ 136 h 771"/>
                <a:gd name="T22" fmla="*/ 408 w 3493"/>
                <a:gd name="T23" fmla="*/ 362 h 771"/>
                <a:gd name="T24" fmla="*/ 0 w 3493"/>
                <a:gd name="T25" fmla="*/ 499 h 771"/>
                <a:gd name="T26" fmla="*/ 181 w 3493"/>
                <a:gd name="T27" fmla="*/ 544 h 771"/>
                <a:gd name="T28" fmla="*/ 318 w 3493"/>
                <a:gd name="T29" fmla="*/ 499 h 771"/>
                <a:gd name="T30" fmla="*/ 499 w 3493"/>
                <a:gd name="T31" fmla="*/ 453 h 771"/>
                <a:gd name="T32" fmla="*/ 816 w 3493"/>
                <a:gd name="T33" fmla="*/ 362 h 771"/>
                <a:gd name="T34" fmla="*/ 1043 w 3493"/>
                <a:gd name="T35" fmla="*/ 272 h 771"/>
                <a:gd name="T36" fmla="*/ 1361 w 3493"/>
                <a:gd name="T37" fmla="*/ 136 h 771"/>
                <a:gd name="T38" fmla="*/ 1633 w 3493"/>
                <a:gd name="T39" fmla="*/ 136 h 771"/>
                <a:gd name="T40" fmla="*/ 1905 w 3493"/>
                <a:gd name="T41" fmla="*/ 90 h 771"/>
                <a:gd name="T42" fmla="*/ 2132 w 3493"/>
                <a:gd name="T43" fmla="*/ 226 h 771"/>
                <a:gd name="T44" fmla="*/ 2449 w 3493"/>
                <a:gd name="T45" fmla="*/ 317 h 771"/>
                <a:gd name="T46" fmla="*/ 2676 w 3493"/>
                <a:gd name="T47" fmla="*/ 408 h 771"/>
                <a:gd name="T48" fmla="*/ 2903 w 3493"/>
                <a:gd name="T49" fmla="*/ 499 h 771"/>
                <a:gd name="T50" fmla="*/ 3084 w 3493"/>
                <a:gd name="T51" fmla="*/ 544 h 771"/>
                <a:gd name="T52" fmla="*/ 3175 w 3493"/>
                <a:gd name="T53" fmla="*/ 544 h 771"/>
                <a:gd name="T54" fmla="*/ 3311 w 3493"/>
                <a:gd name="T55" fmla="*/ 635 h 771"/>
                <a:gd name="T56" fmla="*/ 3266 w 3493"/>
                <a:gd name="T57" fmla="*/ 725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93" h="771">
                  <a:moveTo>
                    <a:pt x="3266" y="771"/>
                  </a:moveTo>
                  <a:lnTo>
                    <a:pt x="3402" y="680"/>
                  </a:lnTo>
                  <a:lnTo>
                    <a:pt x="3493" y="680"/>
                  </a:lnTo>
                  <a:lnTo>
                    <a:pt x="3493" y="589"/>
                  </a:lnTo>
                  <a:lnTo>
                    <a:pt x="3357" y="544"/>
                  </a:lnTo>
                  <a:lnTo>
                    <a:pt x="3039" y="362"/>
                  </a:lnTo>
                  <a:lnTo>
                    <a:pt x="2767" y="226"/>
                  </a:lnTo>
                  <a:lnTo>
                    <a:pt x="2177" y="45"/>
                  </a:lnTo>
                  <a:lnTo>
                    <a:pt x="1814" y="0"/>
                  </a:lnTo>
                  <a:lnTo>
                    <a:pt x="1361" y="0"/>
                  </a:lnTo>
                  <a:lnTo>
                    <a:pt x="907" y="136"/>
                  </a:lnTo>
                  <a:lnTo>
                    <a:pt x="408" y="362"/>
                  </a:lnTo>
                  <a:lnTo>
                    <a:pt x="0" y="499"/>
                  </a:lnTo>
                  <a:lnTo>
                    <a:pt x="181" y="544"/>
                  </a:lnTo>
                  <a:lnTo>
                    <a:pt x="318" y="499"/>
                  </a:lnTo>
                  <a:lnTo>
                    <a:pt x="499" y="453"/>
                  </a:lnTo>
                  <a:lnTo>
                    <a:pt x="816" y="362"/>
                  </a:lnTo>
                  <a:lnTo>
                    <a:pt x="1043" y="272"/>
                  </a:lnTo>
                  <a:lnTo>
                    <a:pt x="1361" y="136"/>
                  </a:lnTo>
                  <a:lnTo>
                    <a:pt x="1633" y="136"/>
                  </a:lnTo>
                  <a:lnTo>
                    <a:pt x="1905" y="90"/>
                  </a:lnTo>
                  <a:lnTo>
                    <a:pt x="2132" y="226"/>
                  </a:lnTo>
                  <a:lnTo>
                    <a:pt x="2449" y="317"/>
                  </a:lnTo>
                  <a:lnTo>
                    <a:pt x="2676" y="408"/>
                  </a:lnTo>
                  <a:lnTo>
                    <a:pt x="2903" y="499"/>
                  </a:lnTo>
                  <a:lnTo>
                    <a:pt x="3084" y="544"/>
                  </a:lnTo>
                  <a:lnTo>
                    <a:pt x="3175" y="544"/>
                  </a:lnTo>
                  <a:lnTo>
                    <a:pt x="3311" y="635"/>
                  </a:lnTo>
                  <a:lnTo>
                    <a:pt x="3266" y="725"/>
                  </a:lnTo>
                </a:path>
              </a:pathLst>
            </a:custGeom>
            <a:solidFill>
              <a:srgbClr val="000000">
                <a:alpha val="50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64" name="Freeform 366"/>
            <p:cNvSpPr>
              <a:spLocks/>
            </p:cNvSpPr>
            <p:nvPr/>
          </p:nvSpPr>
          <p:spPr bwMode="auto">
            <a:xfrm>
              <a:off x="930" y="1434"/>
              <a:ext cx="4445" cy="1542"/>
            </a:xfrm>
            <a:custGeom>
              <a:avLst/>
              <a:gdLst>
                <a:gd name="T0" fmla="*/ 4445 w 4445"/>
                <a:gd name="T1" fmla="*/ 907 h 1542"/>
                <a:gd name="T2" fmla="*/ 4263 w 4445"/>
                <a:gd name="T3" fmla="*/ 998 h 1542"/>
                <a:gd name="T4" fmla="*/ 3810 w 4445"/>
                <a:gd name="T5" fmla="*/ 1225 h 1542"/>
                <a:gd name="T6" fmla="*/ 3402 w 4445"/>
                <a:gd name="T7" fmla="*/ 1406 h 1542"/>
                <a:gd name="T8" fmla="*/ 3129 w 4445"/>
                <a:gd name="T9" fmla="*/ 1497 h 1542"/>
                <a:gd name="T10" fmla="*/ 2449 w 4445"/>
                <a:gd name="T11" fmla="*/ 1542 h 1542"/>
                <a:gd name="T12" fmla="*/ 1905 w 4445"/>
                <a:gd name="T13" fmla="*/ 1542 h 1542"/>
                <a:gd name="T14" fmla="*/ 1542 w 4445"/>
                <a:gd name="T15" fmla="*/ 1452 h 1542"/>
                <a:gd name="T16" fmla="*/ 1088 w 4445"/>
                <a:gd name="T17" fmla="*/ 1225 h 1542"/>
                <a:gd name="T18" fmla="*/ 771 w 4445"/>
                <a:gd name="T19" fmla="*/ 1089 h 1542"/>
                <a:gd name="T20" fmla="*/ 544 w 4445"/>
                <a:gd name="T21" fmla="*/ 1089 h 1542"/>
                <a:gd name="T22" fmla="*/ 272 w 4445"/>
                <a:gd name="T23" fmla="*/ 1089 h 1542"/>
                <a:gd name="T24" fmla="*/ 90 w 4445"/>
                <a:gd name="T25" fmla="*/ 1044 h 1542"/>
                <a:gd name="T26" fmla="*/ 0 w 4445"/>
                <a:gd name="T27" fmla="*/ 907 h 1542"/>
                <a:gd name="T28" fmla="*/ 45 w 4445"/>
                <a:gd name="T29" fmla="*/ 635 h 1542"/>
                <a:gd name="T30" fmla="*/ 136 w 4445"/>
                <a:gd name="T31" fmla="*/ 545 h 1542"/>
                <a:gd name="T32" fmla="*/ 362 w 4445"/>
                <a:gd name="T33" fmla="*/ 545 h 1542"/>
                <a:gd name="T34" fmla="*/ 771 w 4445"/>
                <a:gd name="T35" fmla="*/ 545 h 1542"/>
                <a:gd name="T36" fmla="*/ 1360 w 4445"/>
                <a:gd name="T37" fmla="*/ 363 h 1542"/>
                <a:gd name="T38" fmla="*/ 1814 w 4445"/>
                <a:gd name="T39" fmla="*/ 136 h 1542"/>
                <a:gd name="T40" fmla="*/ 2404 w 4445"/>
                <a:gd name="T41" fmla="*/ 0 h 1542"/>
                <a:gd name="T42" fmla="*/ 3265 w 4445"/>
                <a:gd name="T43" fmla="*/ 136 h 1542"/>
                <a:gd name="T44" fmla="*/ 3900 w 4445"/>
                <a:gd name="T45" fmla="*/ 408 h 1542"/>
                <a:gd name="T46" fmla="*/ 4218 w 4445"/>
                <a:gd name="T47" fmla="*/ 590 h 1542"/>
                <a:gd name="T48" fmla="*/ 4399 w 4445"/>
                <a:gd name="T49" fmla="*/ 726 h 1542"/>
                <a:gd name="T50" fmla="*/ 4354 w 4445"/>
                <a:gd name="T51" fmla="*/ 862 h 1542"/>
                <a:gd name="T52" fmla="*/ 4445 w 4445"/>
                <a:gd name="T53" fmla="*/ 907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45" h="1542">
                  <a:moveTo>
                    <a:pt x="4445" y="907"/>
                  </a:moveTo>
                  <a:lnTo>
                    <a:pt x="4263" y="998"/>
                  </a:lnTo>
                  <a:lnTo>
                    <a:pt x="3810" y="1225"/>
                  </a:lnTo>
                  <a:lnTo>
                    <a:pt x="3402" y="1406"/>
                  </a:lnTo>
                  <a:lnTo>
                    <a:pt x="3129" y="1497"/>
                  </a:lnTo>
                  <a:lnTo>
                    <a:pt x="2449" y="1542"/>
                  </a:lnTo>
                  <a:lnTo>
                    <a:pt x="1905" y="1542"/>
                  </a:lnTo>
                  <a:lnTo>
                    <a:pt x="1542" y="1452"/>
                  </a:lnTo>
                  <a:lnTo>
                    <a:pt x="1088" y="1225"/>
                  </a:lnTo>
                  <a:lnTo>
                    <a:pt x="771" y="1089"/>
                  </a:lnTo>
                  <a:lnTo>
                    <a:pt x="544" y="1089"/>
                  </a:lnTo>
                  <a:lnTo>
                    <a:pt x="272" y="1089"/>
                  </a:lnTo>
                  <a:lnTo>
                    <a:pt x="90" y="1044"/>
                  </a:lnTo>
                  <a:lnTo>
                    <a:pt x="0" y="907"/>
                  </a:lnTo>
                  <a:lnTo>
                    <a:pt x="45" y="635"/>
                  </a:lnTo>
                  <a:lnTo>
                    <a:pt x="136" y="545"/>
                  </a:lnTo>
                  <a:lnTo>
                    <a:pt x="362" y="545"/>
                  </a:lnTo>
                  <a:lnTo>
                    <a:pt x="771" y="545"/>
                  </a:lnTo>
                  <a:lnTo>
                    <a:pt x="1360" y="363"/>
                  </a:lnTo>
                  <a:lnTo>
                    <a:pt x="1814" y="136"/>
                  </a:lnTo>
                  <a:lnTo>
                    <a:pt x="2404" y="0"/>
                  </a:lnTo>
                  <a:lnTo>
                    <a:pt x="3265" y="136"/>
                  </a:lnTo>
                  <a:lnTo>
                    <a:pt x="3900" y="408"/>
                  </a:lnTo>
                  <a:lnTo>
                    <a:pt x="4218" y="590"/>
                  </a:lnTo>
                  <a:lnTo>
                    <a:pt x="4399" y="726"/>
                  </a:lnTo>
                  <a:lnTo>
                    <a:pt x="4354" y="862"/>
                  </a:lnTo>
                  <a:lnTo>
                    <a:pt x="4445" y="907"/>
                  </a:lnTo>
                  <a:close/>
                </a:path>
              </a:pathLst>
            </a:custGeom>
            <a:solidFill>
              <a:srgbClr val="C0C0C0">
                <a:alpha val="5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65" name="Freeform 367"/>
            <p:cNvSpPr>
              <a:spLocks/>
            </p:cNvSpPr>
            <p:nvPr/>
          </p:nvSpPr>
          <p:spPr bwMode="auto">
            <a:xfrm>
              <a:off x="244" y="1381"/>
              <a:ext cx="1088" cy="1860"/>
            </a:xfrm>
            <a:custGeom>
              <a:avLst/>
              <a:gdLst>
                <a:gd name="T0" fmla="*/ 998 w 1088"/>
                <a:gd name="T1" fmla="*/ 635 h 1860"/>
                <a:gd name="T2" fmla="*/ 771 w 1088"/>
                <a:gd name="T3" fmla="*/ 635 h 1860"/>
                <a:gd name="T4" fmla="*/ 726 w 1088"/>
                <a:gd name="T5" fmla="*/ 771 h 1860"/>
                <a:gd name="T6" fmla="*/ 726 w 1088"/>
                <a:gd name="T7" fmla="*/ 907 h 1860"/>
                <a:gd name="T8" fmla="*/ 726 w 1088"/>
                <a:gd name="T9" fmla="*/ 998 h 1860"/>
                <a:gd name="T10" fmla="*/ 771 w 1088"/>
                <a:gd name="T11" fmla="*/ 1089 h 1860"/>
                <a:gd name="T12" fmla="*/ 907 w 1088"/>
                <a:gd name="T13" fmla="*/ 1134 h 1860"/>
                <a:gd name="T14" fmla="*/ 1043 w 1088"/>
                <a:gd name="T15" fmla="*/ 1134 h 1860"/>
                <a:gd name="T16" fmla="*/ 862 w 1088"/>
                <a:gd name="T17" fmla="*/ 1315 h 1860"/>
                <a:gd name="T18" fmla="*/ 589 w 1088"/>
                <a:gd name="T19" fmla="*/ 1587 h 1860"/>
                <a:gd name="T20" fmla="*/ 408 w 1088"/>
                <a:gd name="T21" fmla="*/ 1724 h 1860"/>
                <a:gd name="T22" fmla="*/ 227 w 1088"/>
                <a:gd name="T23" fmla="*/ 1814 h 1860"/>
                <a:gd name="T24" fmla="*/ 91 w 1088"/>
                <a:gd name="T25" fmla="*/ 1860 h 1860"/>
                <a:gd name="T26" fmla="*/ 91 w 1088"/>
                <a:gd name="T27" fmla="*/ 1814 h 1860"/>
                <a:gd name="T28" fmla="*/ 91 w 1088"/>
                <a:gd name="T29" fmla="*/ 1633 h 1860"/>
                <a:gd name="T30" fmla="*/ 136 w 1088"/>
                <a:gd name="T31" fmla="*/ 1406 h 1860"/>
                <a:gd name="T32" fmla="*/ 227 w 1088"/>
                <a:gd name="T33" fmla="*/ 1225 h 1860"/>
                <a:gd name="T34" fmla="*/ 363 w 1088"/>
                <a:gd name="T35" fmla="*/ 1043 h 1860"/>
                <a:gd name="T36" fmla="*/ 408 w 1088"/>
                <a:gd name="T37" fmla="*/ 907 h 1860"/>
                <a:gd name="T38" fmla="*/ 317 w 1088"/>
                <a:gd name="T39" fmla="*/ 726 h 1860"/>
                <a:gd name="T40" fmla="*/ 227 w 1088"/>
                <a:gd name="T41" fmla="*/ 590 h 1860"/>
                <a:gd name="T42" fmla="*/ 136 w 1088"/>
                <a:gd name="T43" fmla="*/ 408 h 1860"/>
                <a:gd name="T44" fmla="*/ 45 w 1088"/>
                <a:gd name="T45" fmla="*/ 227 h 1860"/>
                <a:gd name="T46" fmla="*/ 0 w 1088"/>
                <a:gd name="T47" fmla="*/ 45 h 1860"/>
                <a:gd name="T48" fmla="*/ 91 w 1088"/>
                <a:gd name="T49" fmla="*/ 0 h 1860"/>
                <a:gd name="T50" fmla="*/ 272 w 1088"/>
                <a:gd name="T51" fmla="*/ 91 h 1860"/>
                <a:gd name="T52" fmla="*/ 499 w 1088"/>
                <a:gd name="T53" fmla="*/ 227 h 1860"/>
                <a:gd name="T54" fmla="*/ 771 w 1088"/>
                <a:gd name="T55" fmla="*/ 408 h 1860"/>
                <a:gd name="T56" fmla="*/ 998 w 1088"/>
                <a:gd name="T57" fmla="*/ 544 h 1860"/>
                <a:gd name="T58" fmla="*/ 1088 w 1088"/>
                <a:gd name="T59" fmla="*/ 635 h 1860"/>
                <a:gd name="T60" fmla="*/ 998 w 1088"/>
                <a:gd name="T61" fmla="*/ 635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8" h="1860">
                  <a:moveTo>
                    <a:pt x="998" y="635"/>
                  </a:moveTo>
                  <a:lnTo>
                    <a:pt x="771" y="635"/>
                  </a:lnTo>
                  <a:lnTo>
                    <a:pt x="726" y="771"/>
                  </a:lnTo>
                  <a:lnTo>
                    <a:pt x="726" y="907"/>
                  </a:lnTo>
                  <a:lnTo>
                    <a:pt x="726" y="998"/>
                  </a:lnTo>
                  <a:lnTo>
                    <a:pt x="771" y="1089"/>
                  </a:lnTo>
                  <a:lnTo>
                    <a:pt x="907" y="1134"/>
                  </a:lnTo>
                  <a:lnTo>
                    <a:pt x="1043" y="1134"/>
                  </a:lnTo>
                  <a:lnTo>
                    <a:pt x="862" y="1315"/>
                  </a:lnTo>
                  <a:lnTo>
                    <a:pt x="589" y="1587"/>
                  </a:lnTo>
                  <a:lnTo>
                    <a:pt x="408" y="1724"/>
                  </a:lnTo>
                  <a:lnTo>
                    <a:pt x="227" y="1814"/>
                  </a:lnTo>
                  <a:lnTo>
                    <a:pt x="91" y="1860"/>
                  </a:lnTo>
                  <a:lnTo>
                    <a:pt x="91" y="1814"/>
                  </a:lnTo>
                  <a:lnTo>
                    <a:pt x="91" y="1633"/>
                  </a:lnTo>
                  <a:lnTo>
                    <a:pt x="136" y="1406"/>
                  </a:lnTo>
                  <a:lnTo>
                    <a:pt x="227" y="1225"/>
                  </a:lnTo>
                  <a:lnTo>
                    <a:pt x="363" y="1043"/>
                  </a:lnTo>
                  <a:lnTo>
                    <a:pt x="408" y="907"/>
                  </a:lnTo>
                  <a:lnTo>
                    <a:pt x="317" y="726"/>
                  </a:lnTo>
                  <a:lnTo>
                    <a:pt x="227" y="590"/>
                  </a:lnTo>
                  <a:lnTo>
                    <a:pt x="136" y="408"/>
                  </a:lnTo>
                  <a:lnTo>
                    <a:pt x="45" y="227"/>
                  </a:lnTo>
                  <a:lnTo>
                    <a:pt x="0" y="45"/>
                  </a:lnTo>
                  <a:lnTo>
                    <a:pt x="91" y="0"/>
                  </a:lnTo>
                  <a:lnTo>
                    <a:pt x="272" y="91"/>
                  </a:lnTo>
                  <a:lnTo>
                    <a:pt x="499" y="227"/>
                  </a:lnTo>
                  <a:lnTo>
                    <a:pt x="771" y="408"/>
                  </a:lnTo>
                  <a:lnTo>
                    <a:pt x="998" y="544"/>
                  </a:lnTo>
                  <a:lnTo>
                    <a:pt x="1088" y="635"/>
                  </a:lnTo>
                  <a:lnTo>
                    <a:pt x="998" y="635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grpSp>
          <p:nvGrpSpPr>
            <p:cNvPr id="66" name="Group 368"/>
            <p:cNvGrpSpPr>
              <a:grpSpLocks/>
            </p:cNvGrpSpPr>
            <p:nvPr/>
          </p:nvGrpSpPr>
          <p:grpSpPr bwMode="auto">
            <a:xfrm>
              <a:off x="249" y="694"/>
              <a:ext cx="5171" cy="2850"/>
              <a:chOff x="249" y="694"/>
              <a:chExt cx="5171" cy="2850"/>
            </a:xfrm>
          </p:grpSpPr>
          <p:sp>
            <p:nvSpPr>
              <p:cNvPr id="75" name="Freeform 369"/>
              <p:cNvSpPr>
                <a:spLocks/>
              </p:cNvSpPr>
              <p:nvPr/>
            </p:nvSpPr>
            <p:spPr bwMode="auto">
              <a:xfrm>
                <a:off x="249" y="1389"/>
                <a:ext cx="378" cy="1905"/>
              </a:xfrm>
              <a:custGeom>
                <a:avLst/>
                <a:gdLst>
                  <a:gd name="T0" fmla="*/ 0 w 378"/>
                  <a:gd name="T1" fmla="*/ 0 h 1905"/>
                  <a:gd name="T2" fmla="*/ 46 w 378"/>
                  <a:gd name="T3" fmla="*/ 227 h 1905"/>
                  <a:gd name="T4" fmla="*/ 136 w 378"/>
                  <a:gd name="T5" fmla="*/ 499 h 1905"/>
                  <a:gd name="T6" fmla="*/ 272 w 378"/>
                  <a:gd name="T7" fmla="*/ 680 h 1905"/>
                  <a:gd name="T8" fmla="*/ 363 w 378"/>
                  <a:gd name="T9" fmla="*/ 816 h 1905"/>
                  <a:gd name="T10" fmla="*/ 363 w 378"/>
                  <a:gd name="T11" fmla="*/ 862 h 1905"/>
                  <a:gd name="T12" fmla="*/ 318 w 378"/>
                  <a:gd name="T13" fmla="*/ 1089 h 1905"/>
                  <a:gd name="T14" fmla="*/ 182 w 378"/>
                  <a:gd name="T15" fmla="*/ 1270 h 1905"/>
                  <a:gd name="T16" fmla="*/ 91 w 378"/>
                  <a:gd name="T17" fmla="*/ 1497 h 1905"/>
                  <a:gd name="T18" fmla="*/ 46 w 378"/>
                  <a:gd name="T19" fmla="*/ 1769 h 1905"/>
                  <a:gd name="T20" fmla="*/ 46 w 378"/>
                  <a:gd name="T21" fmla="*/ 1905 h 1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1905">
                    <a:moveTo>
                      <a:pt x="0" y="0"/>
                    </a:moveTo>
                    <a:cubicBezTo>
                      <a:pt x="11" y="72"/>
                      <a:pt x="23" y="144"/>
                      <a:pt x="46" y="227"/>
                    </a:cubicBezTo>
                    <a:cubicBezTo>
                      <a:pt x="69" y="310"/>
                      <a:pt x="98" y="423"/>
                      <a:pt x="136" y="499"/>
                    </a:cubicBezTo>
                    <a:cubicBezTo>
                      <a:pt x="174" y="575"/>
                      <a:pt x="234" y="627"/>
                      <a:pt x="272" y="680"/>
                    </a:cubicBezTo>
                    <a:cubicBezTo>
                      <a:pt x="310" y="733"/>
                      <a:pt x="348" y="786"/>
                      <a:pt x="363" y="816"/>
                    </a:cubicBezTo>
                    <a:cubicBezTo>
                      <a:pt x="378" y="846"/>
                      <a:pt x="370" y="817"/>
                      <a:pt x="363" y="862"/>
                    </a:cubicBezTo>
                    <a:cubicBezTo>
                      <a:pt x="356" y="907"/>
                      <a:pt x="348" y="1021"/>
                      <a:pt x="318" y="1089"/>
                    </a:cubicBezTo>
                    <a:cubicBezTo>
                      <a:pt x="288" y="1157"/>
                      <a:pt x="220" y="1202"/>
                      <a:pt x="182" y="1270"/>
                    </a:cubicBezTo>
                    <a:cubicBezTo>
                      <a:pt x="144" y="1338"/>
                      <a:pt x="114" y="1414"/>
                      <a:pt x="91" y="1497"/>
                    </a:cubicBezTo>
                    <a:cubicBezTo>
                      <a:pt x="68" y="1580"/>
                      <a:pt x="53" y="1701"/>
                      <a:pt x="46" y="1769"/>
                    </a:cubicBezTo>
                    <a:cubicBezTo>
                      <a:pt x="39" y="1837"/>
                      <a:pt x="42" y="1871"/>
                      <a:pt x="46" y="1905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6" name="Freeform 370"/>
              <p:cNvSpPr>
                <a:spLocks/>
              </p:cNvSpPr>
              <p:nvPr/>
            </p:nvSpPr>
            <p:spPr bwMode="auto">
              <a:xfrm>
                <a:off x="249" y="1374"/>
                <a:ext cx="1029" cy="650"/>
              </a:xfrm>
              <a:custGeom>
                <a:avLst/>
                <a:gdLst>
                  <a:gd name="T0" fmla="*/ 0 w 1029"/>
                  <a:gd name="T1" fmla="*/ 15 h 650"/>
                  <a:gd name="T2" fmla="*/ 91 w 1029"/>
                  <a:gd name="T3" fmla="*/ 15 h 650"/>
                  <a:gd name="T4" fmla="*/ 272 w 1029"/>
                  <a:gd name="T5" fmla="*/ 106 h 650"/>
                  <a:gd name="T6" fmla="*/ 544 w 1029"/>
                  <a:gd name="T7" fmla="*/ 287 h 650"/>
                  <a:gd name="T8" fmla="*/ 953 w 1029"/>
                  <a:gd name="T9" fmla="*/ 559 h 650"/>
                  <a:gd name="T10" fmla="*/ 998 w 1029"/>
                  <a:gd name="T11" fmla="*/ 65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9" h="650">
                    <a:moveTo>
                      <a:pt x="0" y="15"/>
                    </a:moveTo>
                    <a:cubicBezTo>
                      <a:pt x="23" y="7"/>
                      <a:pt x="46" y="0"/>
                      <a:pt x="91" y="15"/>
                    </a:cubicBezTo>
                    <a:cubicBezTo>
                      <a:pt x="136" y="30"/>
                      <a:pt x="197" y="61"/>
                      <a:pt x="272" y="106"/>
                    </a:cubicBezTo>
                    <a:cubicBezTo>
                      <a:pt x="347" y="151"/>
                      <a:pt x="431" y="212"/>
                      <a:pt x="544" y="287"/>
                    </a:cubicBezTo>
                    <a:cubicBezTo>
                      <a:pt x="657" y="362"/>
                      <a:pt x="877" y="499"/>
                      <a:pt x="953" y="559"/>
                    </a:cubicBezTo>
                    <a:cubicBezTo>
                      <a:pt x="1029" y="619"/>
                      <a:pt x="991" y="642"/>
                      <a:pt x="998" y="65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7" name="Freeform 371"/>
              <p:cNvSpPr>
                <a:spLocks/>
              </p:cNvSpPr>
              <p:nvPr/>
            </p:nvSpPr>
            <p:spPr bwMode="auto">
              <a:xfrm>
                <a:off x="295" y="2515"/>
                <a:ext cx="1012" cy="779"/>
              </a:xfrm>
              <a:custGeom>
                <a:avLst/>
                <a:gdLst>
                  <a:gd name="T0" fmla="*/ 0 w 1012"/>
                  <a:gd name="T1" fmla="*/ 779 h 779"/>
                  <a:gd name="T2" fmla="*/ 90 w 1012"/>
                  <a:gd name="T3" fmla="*/ 734 h 779"/>
                  <a:gd name="T4" fmla="*/ 272 w 1012"/>
                  <a:gd name="T5" fmla="*/ 643 h 779"/>
                  <a:gd name="T6" fmla="*/ 635 w 1012"/>
                  <a:gd name="T7" fmla="*/ 325 h 779"/>
                  <a:gd name="T8" fmla="*/ 952 w 1012"/>
                  <a:gd name="T9" fmla="*/ 53 h 779"/>
                  <a:gd name="T10" fmla="*/ 997 w 1012"/>
                  <a:gd name="T11" fmla="*/ 8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2" h="779">
                    <a:moveTo>
                      <a:pt x="0" y="779"/>
                    </a:moveTo>
                    <a:cubicBezTo>
                      <a:pt x="22" y="768"/>
                      <a:pt x="45" y="757"/>
                      <a:pt x="90" y="734"/>
                    </a:cubicBezTo>
                    <a:cubicBezTo>
                      <a:pt x="135" y="711"/>
                      <a:pt x="181" y="711"/>
                      <a:pt x="272" y="643"/>
                    </a:cubicBezTo>
                    <a:cubicBezTo>
                      <a:pt x="363" y="575"/>
                      <a:pt x="522" y="423"/>
                      <a:pt x="635" y="325"/>
                    </a:cubicBezTo>
                    <a:cubicBezTo>
                      <a:pt x="748" y="227"/>
                      <a:pt x="892" y="106"/>
                      <a:pt x="952" y="53"/>
                    </a:cubicBezTo>
                    <a:cubicBezTo>
                      <a:pt x="1012" y="0"/>
                      <a:pt x="1004" y="4"/>
                      <a:pt x="997" y="8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8" name="Freeform 372"/>
              <p:cNvSpPr>
                <a:spLocks/>
              </p:cNvSpPr>
              <p:nvPr/>
            </p:nvSpPr>
            <p:spPr bwMode="auto">
              <a:xfrm>
                <a:off x="1247" y="1457"/>
                <a:ext cx="4143" cy="884"/>
              </a:xfrm>
              <a:custGeom>
                <a:avLst/>
                <a:gdLst>
                  <a:gd name="T0" fmla="*/ 0 w 4143"/>
                  <a:gd name="T1" fmla="*/ 522 h 884"/>
                  <a:gd name="T2" fmla="*/ 136 w 4143"/>
                  <a:gd name="T3" fmla="*/ 522 h 884"/>
                  <a:gd name="T4" fmla="*/ 454 w 4143"/>
                  <a:gd name="T5" fmla="*/ 522 h 884"/>
                  <a:gd name="T6" fmla="*/ 726 w 4143"/>
                  <a:gd name="T7" fmla="*/ 431 h 884"/>
                  <a:gd name="T8" fmla="*/ 1043 w 4143"/>
                  <a:gd name="T9" fmla="*/ 340 h 884"/>
                  <a:gd name="T10" fmla="*/ 1406 w 4143"/>
                  <a:gd name="T11" fmla="*/ 159 h 884"/>
                  <a:gd name="T12" fmla="*/ 1951 w 4143"/>
                  <a:gd name="T13" fmla="*/ 23 h 884"/>
                  <a:gd name="T14" fmla="*/ 2540 w 4143"/>
                  <a:gd name="T15" fmla="*/ 23 h 884"/>
                  <a:gd name="T16" fmla="*/ 3039 w 4143"/>
                  <a:gd name="T17" fmla="*/ 159 h 884"/>
                  <a:gd name="T18" fmla="*/ 3674 w 4143"/>
                  <a:gd name="T19" fmla="*/ 431 h 884"/>
                  <a:gd name="T20" fmla="*/ 4082 w 4143"/>
                  <a:gd name="T21" fmla="*/ 703 h 884"/>
                  <a:gd name="T22" fmla="*/ 4037 w 4143"/>
                  <a:gd name="T23" fmla="*/ 839 h 884"/>
                  <a:gd name="T24" fmla="*/ 3992 w 4143"/>
                  <a:gd name="T25" fmla="*/ 884 h 884"/>
                  <a:gd name="T26" fmla="*/ 4082 w 4143"/>
                  <a:gd name="T27" fmla="*/ 839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43" h="884">
                    <a:moveTo>
                      <a:pt x="0" y="522"/>
                    </a:moveTo>
                    <a:cubicBezTo>
                      <a:pt x="30" y="522"/>
                      <a:pt x="60" y="522"/>
                      <a:pt x="136" y="522"/>
                    </a:cubicBezTo>
                    <a:cubicBezTo>
                      <a:pt x="212" y="522"/>
                      <a:pt x="356" y="537"/>
                      <a:pt x="454" y="522"/>
                    </a:cubicBezTo>
                    <a:cubicBezTo>
                      <a:pt x="552" y="507"/>
                      <a:pt x="628" y="461"/>
                      <a:pt x="726" y="431"/>
                    </a:cubicBezTo>
                    <a:cubicBezTo>
                      <a:pt x="824" y="401"/>
                      <a:pt x="930" y="385"/>
                      <a:pt x="1043" y="340"/>
                    </a:cubicBezTo>
                    <a:cubicBezTo>
                      <a:pt x="1156" y="295"/>
                      <a:pt x="1255" y="212"/>
                      <a:pt x="1406" y="159"/>
                    </a:cubicBezTo>
                    <a:cubicBezTo>
                      <a:pt x="1557" y="106"/>
                      <a:pt x="1762" y="46"/>
                      <a:pt x="1951" y="23"/>
                    </a:cubicBezTo>
                    <a:cubicBezTo>
                      <a:pt x="2140" y="0"/>
                      <a:pt x="2359" y="0"/>
                      <a:pt x="2540" y="23"/>
                    </a:cubicBezTo>
                    <a:cubicBezTo>
                      <a:pt x="2721" y="46"/>
                      <a:pt x="2850" y="91"/>
                      <a:pt x="3039" y="159"/>
                    </a:cubicBezTo>
                    <a:cubicBezTo>
                      <a:pt x="3228" y="227"/>
                      <a:pt x="3500" y="340"/>
                      <a:pt x="3674" y="431"/>
                    </a:cubicBezTo>
                    <a:cubicBezTo>
                      <a:pt x="3848" y="522"/>
                      <a:pt x="4021" y="635"/>
                      <a:pt x="4082" y="703"/>
                    </a:cubicBezTo>
                    <a:cubicBezTo>
                      <a:pt x="4143" y="771"/>
                      <a:pt x="4052" y="809"/>
                      <a:pt x="4037" y="839"/>
                    </a:cubicBezTo>
                    <a:cubicBezTo>
                      <a:pt x="4022" y="869"/>
                      <a:pt x="3985" y="884"/>
                      <a:pt x="3992" y="884"/>
                    </a:cubicBezTo>
                    <a:cubicBezTo>
                      <a:pt x="3999" y="884"/>
                      <a:pt x="4040" y="861"/>
                      <a:pt x="4082" y="839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9" name="Freeform 373"/>
              <p:cNvSpPr>
                <a:spLocks/>
              </p:cNvSpPr>
              <p:nvPr/>
            </p:nvSpPr>
            <p:spPr bwMode="auto">
              <a:xfrm>
                <a:off x="1292" y="2296"/>
                <a:ext cx="4128" cy="687"/>
              </a:xfrm>
              <a:custGeom>
                <a:avLst/>
                <a:gdLst>
                  <a:gd name="T0" fmla="*/ 0 w 4128"/>
                  <a:gd name="T1" fmla="*/ 227 h 687"/>
                  <a:gd name="T2" fmla="*/ 227 w 4128"/>
                  <a:gd name="T3" fmla="*/ 227 h 687"/>
                  <a:gd name="T4" fmla="*/ 454 w 4128"/>
                  <a:gd name="T5" fmla="*/ 227 h 687"/>
                  <a:gd name="T6" fmla="*/ 635 w 4128"/>
                  <a:gd name="T7" fmla="*/ 318 h 687"/>
                  <a:gd name="T8" fmla="*/ 1044 w 4128"/>
                  <a:gd name="T9" fmla="*/ 499 h 687"/>
                  <a:gd name="T10" fmla="*/ 1316 w 4128"/>
                  <a:gd name="T11" fmla="*/ 635 h 687"/>
                  <a:gd name="T12" fmla="*/ 1815 w 4128"/>
                  <a:gd name="T13" fmla="*/ 680 h 687"/>
                  <a:gd name="T14" fmla="*/ 2223 w 4128"/>
                  <a:gd name="T15" fmla="*/ 680 h 687"/>
                  <a:gd name="T16" fmla="*/ 2722 w 4128"/>
                  <a:gd name="T17" fmla="*/ 635 h 687"/>
                  <a:gd name="T18" fmla="*/ 3176 w 4128"/>
                  <a:gd name="T19" fmla="*/ 499 h 687"/>
                  <a:gd name="T20" fmla="*/ 3675 w 4128"/>
                  <a:gd name="T21" fmla="*/ 272 h 687"/>
                  <a:gd name="T22" fmla="*/ 4083 w 4128"/>
                  <a:gd name="T23" fmla="*/ 45 h 687"/>
                  <a:gd name="T24" fmla="*/ 3947 w 4128"/>
                  <a:gd name="T25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28" h="687">
                    <a:moveTo>
                      <a:pt x="0" y="227"/>
                    </a:moveTo>
                    <a:cubicBezTo>
                      <a:pt x="75" y="227"/>
                      <a:pt x="151" y="227"/>
                      <a:pt x="227" y="227"/>
                    </a:cubicBezTo>
                    <a:cubicBezTo>
                      <a:pt x="303" y="227"/>
                      <a:pt x="386" y="212"/>
                      <a:pt x="454" y="227"/>
                    </a:cubicBezTo>
                    <a:cubicBezTo>
                      <a:pt x="522" y="242"/>
                      <a:pt x="537" y="273"/>
                      <a:pt x="635" y="318"/>
                    </a:cubicBezTo>
                    <a:cubicBezTo>
                      <a:pt x="733" y="363"/>
                      <a:pt x="931" y="446"/>
                      <a:pt x="1044" y="499"/>
                    </a:cubicBezTo>
                    <a:cubicBezTo>
                      <a:pt x="1157" y="552"/>
                      <a:pt x="1188" y="605"/>
                      <a:pt x="1316" y="635"/>
                    </a:cubicBezTo>
                    <a:cubicBezTo>
                      <a:pt x="1444" y="665"/>
                      <a:pt x="1664" y="673"/>
                      <a:pt x="1815" y="680"/>
                    </a:cubicBezTo>
                    <a:cubicBezTo>
                      <a:pt x="1966" y="687"/>
                      <a:pt x="2072" y="687"/>
                      <a:pt x="2223" y="680"/>
                    </a:cubicBezTo>
                    <a:cubicBezTo>
                      <a:pt x="2374" y="673"/>
                      <a:pt x="2563" y="665"/>
                      <a:pt x="2722" y="635"/>
                    </a:cubicBezTo>
                    <a:cubicBezTo>
                      <a:pt x="2881" y="605"/>
                      <a:pt x="3017" y="559"/>
                      <a:pt x="3176" y="499"/>
                    </a:cubicBezTo>
                    <a:cubicBezTo>
                      <a:pt x="3335" y="439"/>
                      <a:pt x="3524" y="348"/>
                      <a:pt x="3675" y="272"/>
                    </a:cubicBezTo>
                    <a:cubicBezTo>
                      <a:pt x="3826" y="196"/>
                      <a:pt x="4038" y="90"/>
                      <a:pt x="4083" y="45"/>
                    </a:cubicBezTo>
                    <a:cubicBezTo>
                      <a:pt x="4128" y="0"/>
                      <a:pt x="4037" y="0"/>
                      <a:pt x="3947" y="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80" name="Freeform 374"/>
              <p:cNvSpPr>
                <a:spLocks/>
              </p:cNvSpPr>
              <p:nvPr/>
            </p:nvSpPr>
            <p:spPr bwMode="auto">
              <a:xfrm>
                <a:off x="2283" y="694"/>
                <a:ext cx="983" cy="967"/>
              </a:xfrm>
              <a:custGeom>
                <a:avLst/>
                <a:gdLst>
                  <a:gd name="T0" fmla="*/ 234 w 983"/>
                  <a:gd name="T1" fmla="*/ 967 h 967"/>
                  <a:gd name="T2" fmla="*/ 53 w 983"/>
                  <a:gd name="T3" fmla="*/ 922 h 967"/>
                  <a:gd name="T4" fmla="*/ 7 w 983"/>
                  <a:gd name="T5" fmla="*/ 876 h 967"/>
                  <a:gd name="T6" fmla="*/ 98 w 983"/>
                  <a:gd name="T7" fmla="*/ 740 h 967"/>
                  <a:gd name="T8" fmla="*/ 189 w 983"/>
                  <a:gd name="T9" fmla="*/ 559 h 967"/>
                  <a:gd name="T10" fmla="*/ 234 w 983"/>
                  <a:gd name="T11" fmla="*/ 377 h 967"/>
                  <a:gd name="T12" fmla="*/ 279 w 983"/>
                  <a:gd name="T13" fmla="*/ 196 h 967"/>
                  <a:gd name="T14" fmla="*/ 279 w 983"/>
                  <a:gd name="T15" fmla="*/ 15 h 967"/>
                  <a:gd name="T16" fmla="*/ 416 w 983"/>
                  <a:gd name="T17" fmla="*/ 105 h 967"/>
                  <a:gd name="T18" fmla="*/ 597 w 983"/>
                  <a:gd name="T19" fmla="*/ 287 h 967"/>
                  <a:gd name="T20" fmla="*/ 824 w 983"/>
                  <a:gd name="T21" fmla="*/ 604 h 967"/>
                  <a:gd name="T22" fmla="*/ 960 w 983"/>
                  <a:gd name="T23" fmla="*/ 786 h 967"/>
                  <a:gd name="T24" fmla="*/ 960 w 983"/>
                  <a:gd name="T25" fmla="*/ 740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3" h="967">
                    <a:moveTo>
                      <a:pt x="234" y="967"/>
                    </a:moveTo>
                    <a:cubicBezTo>
                      <a:pt x="162" y="952"/>
                      <a:pt x="91" y="937"/>
                      <a:pt x="53" y="922"/>
                    </a:cubicBezTo>
                    <a:cubicBezTo>
                      <a:pt x="15" y="907"/>
                      <a:pt x="0" y="906"/>
                      <a:pt x="7" y="876"/>
                    </a:cubicBezTo>
                    <a:cubicBezTo>
                      <a:pt x="14" y="846"/>
                      <a:pt x="68" y="793"/>
                      <a:pt x="98" y="740"/>
                    </a:cubicBezTo>
                    <a:cubicBezTo>
                      <a:pt x="128" y="687"/>
                      <a:pt x="166" y="620"/>
                      <a:pt x="189" y="559"/>
                    </a:cubicBezTo>
                    <a:cubicBezTo>
                      <a:pt x="212" y="498"/>
                      <a:pt x="219" y="437"/>
                      <a:pt x="234" y="377"/>
                    </a:cubicBezTo>
                    <a:cubicBezTo>
                      <a:pt x="249" y="317"/>
                      <a:pt x="271" y="256"/>
                      <a:pt x="279" y="196"/>
                    </a:cubicBezTo>
                    <a:cubicBezTo>
                      <a:pt x="287" y="136"/>
                      <a:pt x="256" y="30"/>
                      <a:pt x="279" y="15"/>
                    </a:cubicBezTo>
                    <a:cubicBezTo>
                      <a:pt x="302" y="0"/>
                      <a:pt x="363" y="60"/>
                      <a:pt x="416" y="105"/>
                    </a:cubicBezTo>
                    <a:cubicBezTo>
                      <a:pt x="469" y="150"/>
                      <a:pt x="529" y="204"/>
                      <a:pt x="597" y="287"/>
                    </a:cubicBezTo>
                    <a:cubicBezTo>
                      <a:pt x="665" y="370"/>
                      <a:pt x="764" y="521"/>
                      <a:pt x="824" y="604"/>
                    </a:cubicBezTo>
                    <a:cubicBezTo>
                      <a:pt x="884" y="687"/>
                      <a:pt x="937" y="763"/>
                      <a:pt x="960" y="786"/>
                    </a:cubicBezTo>
                    <a:cubicBezTo>
                      <a:pt x="983" y="809"/>
                      <a:pt x="971" y="774"/>
                      <a:pt x="960" y="74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81" name="Freeform 375"/>
              <p:cNvSpPr>
                <a:spLocks/>
              </p:cNvSpPr>
              <p:nvPr/>
            </p:nvSpPr>
            <p:spPr bwMode="auto">
              <a:xfrm>
                <a:off x="1565" y="2523"/>
                <a:ext cx="861" cy="831"/>
              </a:xfrm>
              <a:custGeom>
                <a:avLst/>
                <a:gdLst>
                  <a:gd name="T0" fmla="*/ 226 w 861"/>
                  <a:gd name="T1" fmla="*/ 0 h 831"/>
                  <a:gd name="T2" fmla="*/ 136 w 861"/>
                  <a:gd name="T3" fmla="*/ 91 h 831"/>
                  <a:gd name="T4" fmla="*/ 0 w 861"/>
                  <a:gd name="T5" fmla="*/ 136 h 831"/>
                  <a:gd name="T6" fmla="*/ 136 w 861"/>
                  <a:gd name="T7" fmla="*/ 363 h 831"/>
                  <a:gd name="T8" fmla="*/ 362 w 861"/>
                  <a:gd name="T9" fmla="*/ 635 h 831"/>
                  <a:gd name="T10" fmla="*/ 453 w 861"/>
                  <a:gd name="T11" fmla="*/ 816 h 831"/>
                  <a:gd name="T12" fmla="*/ 589 w 861"/>
                  <a:gd name="T13" fmla="*/ 726 h 831"/>
                  <a:gd name="T14" fmla="*/ 771 w 861"/>
                  <a:gd name="T15" fmla="*/ 499 h 831"/>
                  <a:gd name="T16" fmla="*/ 861 w 861"/>
                  <a:gd name="T17" fmla="*/ 317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1" h="831">
                    <a:moveTo>
                      <a:pt x="226" y="0"/>
                    </a:moveTo>
                    <a:cubicBezTo>
                      <a:pt x="199" y="34"/>
                      <a:pt x="173" y="68"/>
                      <a:pt x="136" y="91"/>
                    </a:cubicBezTo>
                    <a:cubicBezTo>
                      <a:pt x="99" y="114"/>
                      <a:pt x="0" y="91"/>
                      <a:pt x="0" y="136"/>
                    </a:cubicBezTo>
                    <a:cubicBezTo>
                      <a:pt x="0" y="181"/>
                      <a:pt x="76" y="280"/>
                      <a:pt x="136" y="363"/>
                    </a:cubicBezTo>
                    <a:cubicBezTo>
                      <a:pt x="196" y="446"/>
                      <a:pt x="309" y="560"/>
                      <a:pt x="362" y="635"/>
                    </a:cubicBezTo>
                    <a:cubicBezTo>
                      <a:pt x="415" y="710"/>
                      <a:pt x="415" y="801"/>
                      <a:pt x="453" y="816"/>
                    </a:cubicBezTo>
                    <a:cubicBezTo>
                      <a:pt x="491" y="831"/>
                      <a:pt x="536" y="779"/>
                      <a:pt x="589" y="726"/>
                    </a:cubicBezTo>
                    <a:cubicBezTo>
                      <a:pt x="642" y="673"/>
                      <a:pt x="726" y="567"/>
                      <a:pt x="771" y="499"/>
                    </a:cubicBezTo>
                    <a:cubicBezTo>
                      <a:pt x="816" y="431"/>
                      <a:pt x="838" y="374"/>
                      <a:pt x="861" y="317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82" name="Freeform 376"/>
              <p:cNvSpPr>
                <a:spLocks/>
              </p:cNvSpPr>
              <p:nvPr/>
            </p:nvSpPr>
            <p:spPr bwMode="auto">
              <a:xfrm>
                <a:off x="2729" y="2976"/>
                <a:ext cx="605" cy="568"/>
              </a:xfrm>
              <a:custGeom>
                <a:avLst/>
                <a:gdLst>
                  <a:gd name="T0" fmla="*/ 605 w 605"/>
                  <a:gd name="T1" fmla="*/ 0 h 568"/>
                  <a:gd name="T2" fmla="*/ 514 w 605"/>
                  <a:gd name="T3" fmla="*/ 227 h 568"/>
                  <a:gd name="T4" fmla="*/ 423 w 605"/>
                  <a:gd name="T5" fmla="*/ 409 h 568"/>
                  <a:gd name="T6" fmla="*/ 242 w 605"/>
                  <a:gd name="T7" fmla="*/ 545 h 568"/>
                  <a:gd name="T8" fmla="*/ 151 w 605"/>
                  <a:gd name="T9" fmla="*/ 545 h 568"/>
                  <a:gd name="T10" fmla="*/ 60 w 605"/>
                  <a:gd name="T11" fmla="*/ 454 h 568"/>
                  <a:gd name="T12" fmla="*/ 15 w 605"/>
                  <a:gd name="T13" fmla="*/ 318 h 568"/>
                  <a:gd name="T14" fmla="*/ 15 w 605"/>
                  <a:gd name="T15" fmla="*/ 137 h 568"/>
                  <a:gd name="T16" fmla="*/ 106 w 605"/>
                  <a:gd name="T17" fmla="*/ 46 h 568"/>
                  <a:gd name="T18" fmla="*/ 196 w 605"/>
                  <a:gd name="T19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5" h="568">
                    <a:moveTo>
                      <a:pt x="605" y="0"/>
                    </a:moveTo>
                    <a:cubicBezTo>
                      <a:pt x="574" y="79"/>
                      <a:pt x="544" y="159"/>
                      <a:pt x="514" y="227"/>
                    </a:cubicBezTo>
                    <a:cubicBezTo>
                      <a:pt x="484" y="295"/>
                      <a:pt x="468" y="356"/>
                      <a:pt x="423" y="409"/>
                    </a:cubicBezTo>
                    <a:cubicBezTo>
                      <a:pt x="378" y="462"/>
                      <a:pt x="287" y="522"/>
                      <a:pt x="242" y="545"/>
                    </a:cubicBezTo>
                    <a:cubicBezTo>
                      <a:pt x="197" y="568"/>
                      <a:pt x="181" y="560"/>
                      <a:pt x="151" y="545"/>
                    </a:cubicBezTo>
                    <a:cubicBezTo>
                      <a:pt x="121" y="530"/>
                      <a:pt x="83" y="492"/>
                      <a:pt x="60" y="454"/>
                    </a:cubicBezTo>
                    <a:cubicBezTo>
                      <a:pt x="37" y="416"/>
                      <a:pt x="22" y="371"/>
                      <a:pt x="15" y="318"/>
                    </a:cubicBezTo>
                    <a:cubicBezTo>
                      <a:pt x="8" y="265"/>
                      <a:pt x="0" y="182"/>
                      <a:pt x="15" y="137"/>
                    </a:cubicBezTo>
                    <a:cubicBezTo>
                      <a:pt x="30" y="92"/>
                      <a:pt x="76" y="69"/>
                      <a:pt x="106" y="46"/>
                    </a:cubicBezTo>
                    <a:cubicBezTo>
                      <a:pt x="136" y="23"/>
                      <a:pt x="166" y="11"/>
                      <a:pt x="196" y="0"/>
                    </a:cubicBezTo>
                  </a:path>
                </a:pathLst>
              </a:custGeom>
              <a:noFill/>
              <a:ln w="158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67" name="Oval 377"/>
            <p:cNvSpPr>
              <a:spLocks noChangeArrowheads="1"/>
            </p:cNvSpPr>
            <p:nvPr/>
          </p:nvSpPr>
          <p:spPr bwMode="auto">
            <a:xfrm>
              <a:off x="4806" y="2053"/>
              <a:ext cx="227" cy="227"/>
            </a:xfrm>
            <a:prstGeom prst="ellipse">
              <a:avLst/>
            </a:prstGeom>
            <a:solidFill>
              <a:srgbClr val="993300">
                <a:alpha val="83000"/>
              </a:srgbClr>
            </a:solidFill>
            <a:ln w="222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/>
            </a:p>
          </p:txBody>
        </p:sp>
        <p:sp>
          <p:nvSpPr>
            <p:cNvPr id="68" name="Oval 378"/>
            <p:cNvSpPr>
              <a:spLocks noChangeArrowheads="1"/>
            </p:cNvSpPr>
            <p:nvPr/>
          </p:nvSpPr>
          <p:spPr bwMode="auto">
            <a:xfrm>
              <a:off x="4876" y="2115"/>
              <a:ext cx="91" cy="90"/>
            </a:xfrm>
            <a:prstGeom prst="ellipse">
              <a:avLst/>
            </a:prstGeom>
            <a:solidFill>
              <a:srgbClr val="000000">
                <a:alpha val="80000"/>
              </a:srgbClr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i-FI"/>
            </a:p>
          </p:txBody>
        </p:sp>
        <p:sp>
          <p:nvSpPr>
            <p:cNvPr id="69" name="Freeform 379"/>
            <p:cNvSpPr>
              <a:spLocks/>
            </p:cNvSpPr>
            <p:nvPr/>
          </p:nvSpPr>
          <p:spPr bwMode="auto">
            <a:xfrm>
              <a:off x="3507" y="2516"/>
              <a:ext cx="711" cy="339"/>
            </a:xfrm>
            <a:custGeom>
              <a:avLst/>
              <a:gdLst>
                <a:gd name="T0" fmla="*/ 53 w 711"/>
                <a:gd name="T1" fmla="*/ 98 h 339"/>
                <a:gd name="T2" fmla="*/ 189 w 711"/>
                <a:gd name="T3" fmla="*/ 188 h 339"/>
                <a:gd name="T4" fmla="*/ 280 w 711"/>
                <a:gd name="T5" fmla="*/ 324 h 339"/>
                <a:gd name="T6" fmla="*/ 552 w 711"/>
                <a:gd name="T7" fmla="*/ 279 h 339"/>
                <a:gd name="T8" fmla="*/ 643 w 711"/>
                <a:gd name="T9" fmla="*/ 234 h 339"/>
                <a:gd name="T10" fmla="*/ 688 w 711"/>
                <a:gd name="T11" fmla="*/ 98 h 339"/>
                <a:gd name="T12" fmla="*/ 688 w 711"/>
                <a:gd name="T13" fmla="*/ 52 h 339"/>
                <a:gd name="T14" fmla="*/ 552 w 711"/>
                <a:gd name="T15" fmla="*/ 7 h 339"/>
                <a:gd name="T16" fmla="*/ 326 w 711"/>
                <a:gd name="T17" fmla="*/ 7 h 339"/>
                <a:gd name="T18" fmla="*/ 53 w 711"/>
                <a:gd name="T19" fmla="*/ 52 h 339"/>
                <a:gd name="T20" fmla="*/ 53 w 711"/>
                <a:gd name="T21" fmla="*/ 98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1" h="339">
                  <a:moveTo>
                    <a:pt x="53" y="98"/>
                  </a:moveTo>
                  <a:cubicBezTo>
                    <a:pt x="76" y="121"/>
                    <a:pt x="151" y="150"/>
                    <a:pt x="189" y="188"/>
                  </a:cubicBezTo>
                  <a:cubicBezTo>
                    <a:pt x="227" y="226"/>
                    <a:pt x="220" y="309"/>
                    <a:pt x="280" y="324"/>
                  </a:cubicBezTo>
                  <a:cubicBezTo>
                    <a:pt x="340" y="339"/>
                    <a:pt x="492" y="294"/>
                    <a:pt x="552" y="279"/>
                  </a:cubicBezTo>
                  <a:cubicBezTo>
                    <a:pt x="612" y="264"/>
                    <a:pt x="620" y="264"/>
                    <a:pt x="643" y="234"/>
                  </a:cubicBezTo>
                  <a:cubicBezTo>
                    <a:pt x="666" y="204"/>
                    <a:pt x="681" y="128"/>
                    <a:pt x="688" y="98"/>
                  </a:cubicBezTo>
                  <a:cubicBezTo>
                    <a:pt x="695" y="68"/>
                    <a:pt x="711" y="67"/>
                    <a:pt x="688" y="52"/>
                  </a:cubicBezTo>
                  <a:cubicBezTo>
                    <a:pt x="665" y="37"/>
                    <a:pt x="612" y="14"/>
                    <a:pt x="552" y="7"/>
                  </a:cubicBezTo>
                  <a:cubicBezTo>
                    <a:pt x="492" y="0"/>
                    <a:pt x="409" y="0"/>
                    <a:pt x="326" y="7"/>
                  </a:cubicBezTo>
                  <a:cubicBezTo>
                    <a:pt x="243" y="14"/>
                    <a:pt x="106" y="37"/>
                    <a:pt x="53" y="52"/>
                  </a:cubicBezTo>
                  <a:cubicBezTo>
                    <a:pt x="0" y="67"/>
                    <a:pt x="30" y="75"/>
                    <a:pt x="53" y="98"/>
                  </a:cubicBezTo>
                  <a:close/>
                </a:path>
              </a:pathLst>
            </a:custGeom>
            <a:solidFill>
              <a:srgbClr val="993300">
                <a:alpha val="46001"/>
              </a:srgbClr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0" name="Freeform 380"/>
            <p:cNvSpPr>
              <a:spLocks/>
            </p:cNvSpPr>
            <p:nvPr/>
          </p:nvSpPr>
          <p:spPr bwMode="auto">
            <a:xfrm>
              <a:off x="2290" y="709"/>
              <a:ext cx="908" cy="952"/>
            </a:xfrm>
            <a:custGeom>
              <a:avLst/>
              <a:gdLst>
                <a:gd name="T0" fmla="*/ 227 w 908"/>
                <a:gd name="T1" fmla="*/ 952 h 952"/>
                <a:gd name="T2" fmla="*/ 91 w 908"/>
                <a:gd name="T3" fmla="*/ 907 h 952"/>
                <a:gd name="T4" fmla="*/ 0 w 908"/>
                <a:gd name="T5" fmla="*/ 861 h 952"/>
                <a:gd name="T6" fmla="*/ 91 w 908"/>
                <a:gd name="T7" fmla="*/ 725 h 952"/>
                <a:gd name="T8" fmla="*/ 227 w 908"/>
                <a:gd name="T9" fmla="*/ 408 h 952"/>
                <a:gd name="T10" fmla="*/ 272 w 908"/>
                <a:gd name="T11" fmla="*/ 226 h 952"/>
                <a:gd name="T12" fmla="*/ 272 w 908"/>
                <a:gd name="T13" fmla="*/ 0 h 952"/>
                <a:gd name="T14" fmla="*/ 409 w 908"/>
                <a:gd name="T15" fmla="*/ 90 h 952"/>
                <a:gd name="T16" fmla="*/ 635 w 908"/>
                <a:gd name="T17" fmla="*/ 362 h 952"/>
                <a:gd name="T18" fmla="*/ 862 w 908"/>
                <a:gd name="T19" fmla="*/ 680 h 952"/>
                <a:gd name="T20" fmla="*/ 908 w 908"/>
                <a:gd name="T21" fmla="*/ 725 h 952"/>
                <a:gd name="T22" fmla="*/ 635 w 908"/>
                <a:gd name="T23" fmla="*/ 816 h 952"/>
                <a:gd name="T24" fmla="*/ 318 w 908"/>
                <a:gd name="T25" fmla="*/ 907 h 952"/>
                <a:gd name="T26" fmla="*/ 227 w 908"/>
                <a:gd name="T27" fmla="*/ 95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8" h="952">
                  <a:moveTo>
                    <a:pt x="227" y="952"/>
                  </a:moveTo>
                  <a:lnTo>
                    <a:pt x="91" y="907"/>
                  </a:lnTo>
                  <a:lnTo>
                    <a:pt x="0" y="861"/>
                  </a:lnTo>
                  <a:lnTo>
                    <a:pt x="91" y="725"/>
                  </a:lnTo>
                  <a:lnTo>
                    <a:pt x="227" y="408"/>
                  </a:lnTo>
                  <a:lnTo>
                    <a:pt x="272" y="226"/>
                  </a:lnTo>
                  <a:lnTo>
                    <a:pt x="272" y="0"/>
                  </a:lnTo>
                  <a:lnTo>
                    <a:pt x="409" y="90"/>
                  </a:lnTo>
                  <a:lnTo>
                    <a:pt x="635" y="362"/>
                  </a:lnTo>
                  <a:lnTo>
                    <a:pt x="862" y="680"/>
                  </a:lnTo>
                  <a:lnTo>
                    <a:pt x="908" y="725"/>
                  </a:lnTo>
                  <a:lnTo>
                    <a:pt x="635" y="816"/>
                  </a:lnTo>
                  <a:lnTo>
                    <a:pt x="318" y="907"/>
                  </a:lnTo>
                  <a:lnTo>
                    <a:pt x="227" y="952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1" name="Freeform 381"/>
            <p:cNvSpPr>
              <a:spLocks/>
            </p:cNvSpPr>
            <p:nvPr/>
          </p:nvSpPr>
          <p:spPr bwMode="auto">
            <a:xfrm>
              <a:off x="1610" y="2568"/>
              <a:ext cx="816" cy="771"/>
            </a:xfrm>
            <a:custGeom>
              <a:avLst/>
              <a:gdLst>
                <a:gd name="T0" fmla="*/ 181 w 771"/>
                <a:gd name="T1" fmla="*/ 0 h 726"/>
                <a:gd name="T2" fmla="*/ 91 w 771"/>
                <a:gd name="T3" fmla="*/ 46 h 726"/>
                <a:gd name="T4" fmla="*/ 0 w 771"/>
                <a:gd name="T5" fmla="*/ 91 h 726"/>
                <a:gd name="T6" fmla="*/ 45 w 771"/>
                <a:gd name="T7" fmla="*/ 227 h 726"/>
                <a:gd name="T8" fmla="*/ 317 w 771"/>
                <a:gd name="T9" fmla="*/ 545 h 726"/>
                <a:gd name="T10" fmla="*/ 408 w 771"/>
                <a:gd name="T11" fmla="*/ 726 h 726"/>
                <a:gd name="T12" fmla="*/ 544 w 771"/>
                <a:gd name="T13" fmla="*/ 590 h 726"/>
                <a:gd name="T14" fmla="*/ 726 w 771"/>
                <a:gd name="T15" fmla="*/ 408 h 726"/>
                <a:gd name="T16" fmla="*/ 771 w 771"/>
                <a:gd name="T17" fmla="*/ 272 h 726"/>
                <a:gd name="T18" fmla="*/ 544 w 771"/>
                <a:gd name="T19" fmla="*/ 136 h 726"/>
                <a:gd name="T20" fmla="*/ 181 w 771"/>
                <a:gd name="T21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1" h="726">
                  <a:moveTo>
                    <a:pt x="181" y="0"/>
                  </a:moveTo>
                  <a:lnTo>
                    <a:pt x="91" y="46"/>
                  </a:lnTo>
                  <a:lnTo>
                    <a:pt x="0" y="91"/>
                  </a:lnTo>
                  <a:lnTo>
                    <a:pt x="45" y="227"/>
                  </a:lnTo>
                  <a:lnTo>
                    <a:pt x="317" y="545"/>
                  </a:lnTo>
                  <a:lnTo>
                    <a:pt x="408" y="726"/>
                  </a:lnTo>
                  <a:lnTo>
                    <a:pt x="544" y="590"/>
                  </a:lnTo>
                  <a:lnTo>
                    <a:pt x="726" y="408"/>
                  </a:lnTo>
                  <a:lnTo>
                    <a:pt x="771" y="272"/>
                  </a:lnTo>
                  <a:lnTo>
                    <a:pt x="544" y="13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993300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2" name="Freeform 382"/>
            <p:cNvSpPr>
              <a:spLocks/>
            </p:cNvSpPr>
            <p:nvPr/>
          </p:nvSpPr>
          <p:spPr bwMode="auto">
            <a:xfrm>
              <a:off x="2744" y="2976"/>
              <a:ext cx="544" cy="545"/>
            </a:xfrm>
            <a:custGeom>
              <a:avLst/>
              <a:gdLst>
                <a:gd name="T0" fmla="*/ 181 w 544"/>
                <a:gd name="T1" fmla="*/ 0 h 545"/>
                <a:gd name="T2" fmla="*/ 45 w 544"/>
                <a:gd name="T3" fmla="*/ 91 h 545"/>
                <a:gd name="T4" fmla="*/ 0 w 544"/>
                <a:gd name="T5" fmla="*/ 182 h 545"/>
                <a:gd name="T6" fmla="*/ 45 w 544"/>
                <a:gd name="T7" fmla="*/ 363 h 545"/>
                <a:gd name="T8" fmla="*/ 91 w 544"/>
                <a:gd name="T9" fmla="*/ 454 h 545"/>
                <a:gd name="T10" fmla="*/ 181 w 544"/>
                <a:gd name="T11" fmla="*/ 545 h 545"/>
                <a:gd name="T12" fmla="*/ 408 w 544"/>
                <a:gd name="T13" fmla="*/ 409 h 545"/>
                <a:gd name="T14" fmla="*/ 499 w 544"/>
                <a:gd name="T15" fmla="*/ 137 h 545"/>
                <a:gd name="T16" fmla="*/ 544 w 544"/>
                <a:gd name="T17" fmla="*/ 0 h 545"/>
                <a:gd name="T18" fmla="*/ 363 w 544"/>
                <a:gd name="T19" fmla="*/ 0 h 545"/>
                <a:gd name="T20" fmla="*/ 227 w 544"/>
                <a:gd name="T21" fmla="*/ 0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4" h="545">
                  <a:moveTo>
                    <a:pt x="181" y="0"/>
                  </a:moveTo>
                  <a:lnTo>
                    <a:pt x="45" y="91"/>
                  </a:lnTo>
                  <a:lnTo>
                    <a:pt x="0" y="182"/>
                  </a:lnTo>
                  <a:lnTo>
                    <a:pt x="45" y="363"/>
                  </a:lnTo>
                  <a:lnTo>
                    <a:pt x="91" y="454"/>
                  </a:lnTo>
                  <a:lnTo>
                    <a:pt x="181" y="545"/>
                  </a:lnTo>
                  <a:lnTo>
                    <a:pt x="408" y="409"/>
                  </a:lnTo>
                  <a:lnTo>
                    <a:pt x="499" y="137"/>
                  </a:lnTo>
                  <a:lnTo>
                    <a:pt x="544" y="0"/>
                  </a:lnTo>
                  <a:lnTo>
                    <a:pt x="363" y="0"/>
                  </a:lnTo>
                  <a:lnTo>
                    <a:pt x="227" y="0"/>
                  </a:lnTo>
                </a:path>
              </a:pathLst>
            </a:custGeom>
            <a:solidFill>
              <a:srgbClr val="993300">
                <a:alpha val="64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3" name="Freeform 383"/>
            <p:cNvSpPr>
              <a:spLocks/>
            </p:cNvSpPr>
            <p:nvPr/>
          </p:nvSpPr>
          <p:spPr bwMode="auto">
            <a:xfrm>
              <a:off x="4271" y="2024"/>
              <a:ext cx="378" cy="680"/>
            </a:xfrm>
            <a:custGeom>
              <a:avLst/>
              <a:gdLst>
                <a:gd name="T0" fmla="*/ 378 w 378"/>
                <a:gd name="T1" fmla="*/ 680 h 680"/>
                <a:gd name="T2" fmla="*/ 242 w 378"/>
                <a:gd name="T3" fmla="*/ 635 h 680"/>
                <a:gd name="T4" fmla="*/ 61 w 378"/>
                <a:gd name="T5" fmla="*/ 499 h 680"/>
                <a:gd name="T6" fmla="*/ 15 w 378"/>
                <a:gd name="T7" fmla="*/ 408 h 680"/>
                <a:gd name="T8" fmla="*/ 15 w 378"/>
                <a:gd name="T9" fmla="*/ 227 h 680"/>
                <a:gd name="T10" fmla="*/ 106 w 378"/>
                <a:gd name="T11" fmla="*/ 91 h 680"/>
                <a:gd name="T12" fmla="*/ 197 w 378"/>
                <a:gd name="T13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" h="680">
                  <a:moveTo>
                    <a:pt x="378" y="680"/>
                  </a:moveTo>
                  <a:cubicBezTo>
                    <a:pt x="336" y="672"/>
                    <a:pt x="295" y="665"/>
                    <a:pt x="242" y="635"/>
                  </a:cubicBezTo>
                  <a:cubicBezTo>
                    <a:pt x="189" y="605"/>
                    <a:pt x="99" y="537"/>
                    <a:pt x="61" y="499"/>
                  </a:cubicBezTo>
                  <a:cubicBezTo>
                    <a:pt x="23" y="461"/>
                    <a:pt x="23" y="453"/>
                    <a:pt x="15" y="408"/>
                  </a:cubicBezTo>
                  <a:cubicBezTo>
                    <a:pt x="7" y="363"/>
                    <a:pt x="0" y="280"/>
                    <a:pt x="15" y="227"/>
                  </a:cubicBezTo>
                  <a:cubicBezTo>
                    <a:pt x="30" y="174"/>
                    <a:pt x="76" y="129"/>
                    <a:pt x="106" y="91"/>
                  </a:cubicBezTo>
                  <a:cubicBezTo>
                    <a:pt x="136" y="53"/>
                    <a:pt x="166" y="26"/>
                    <a:pt x="197" y="0"/>
                  </a:cubicBezTo>
                </a:path>
              </a:pathLst>
            </a:custGeom>
            <a:noFill/>
            <a:ln w="635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74" name="Freeform 384"/>
            <p:cNvSpPr>
              <a:spLocks/>
            </p:cNvSpPr>
            <p:nvPr/>
          </p:nvSpPr>
          <p:spPr bwMode="auto">
            <a:xfrm>
              <a:off x="2517" y="2160"/>
              <a:ext cx="1678" cy="326"/>
            </a:xfrm>
            <a:custGeom>
              <a:avLst/>
              <a:gdLst>
                <a:gd name="T0" fmla="*/ 1678 w 1678"/>
                <a:gd name="T1" fmla="*/ 0 h 326"/>
                <a:gd name="T2" fmla="*/ 1179 w 1678"/>
                <a:gd name="T3" fmla="*/ 227 h 326"/>
                <a:gd name="T4" fmla="*/ 590 w 1678"/>
                <a:gd name="T5" fmla="*/ 318 h 326"/>
                <a:gd name="T6" fmla="*/ 0 w 1678"/>
                <a:gd name="T7" fmla="*/ 272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8" h="326">
                  <a:moveTo>
                    <a:pt x="1678" y="0"/>
                  </a:moveTo>
                  <a:cubicBezTo>
                    <a:pt x="1519" y="87"/>
                    <a:pt x="1360" y="174"/>
                    <a:pt x="1179" y="227"/>
                  </a:cubicBezTo>
                  <a:cubicBezTo>
                    <a:pt x="998" y="280"/>
                    <a:pt x="787" y="310"/>
                    <a:pt x="590" y="318"/>
                  </a:cubicBezTo>
                  <a:cubicBezTo>
                    <a:pt x="393" y="326"/>
                    <a:pt x="196" y="299"/>
                    <a:pt x="0" y="272"/>
                  </a:cubicBezTo>
                </a:path>
              </a:pathLst>
            </a:custGeom>
            <a:noFill/>
            <a:ln w="9525" cap="flat" cmpd="sng">
              <a:solidFill>
                <a:srgbClr val="333333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83" name="Group 305"/>
          <p:cNvGrpSpPr>
            <a:grpSpLocks/>
          </p:cNvGrpSpPr>
          <p:nvPr/>
        </p:nvGrpSpPr>
        <p:grpSpPr bwMode="auto">
          <a:xfrm flipH="1">
            <a:off x="5837542" y="4565247"/>
            <a:ext cx="343859" cy="511519"/>
            <a:chOff x="975" y="1071"/>
            <a:chExt cx="1497" cy="1860"/>
          </a:xfrm>
        </p:grpSpPr>
        <p:grpSp>
          <p:nvGrpSpPr>
            <p:cNvPr id="84" name="Group 306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182" name="Freeform 307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308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5" name="Group 309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178" name="Freeform 310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311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312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313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Group 314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87" name="Freeform 315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316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317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318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319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320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321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322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323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324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325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326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327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328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329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330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331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332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333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334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335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336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337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338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339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340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341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342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343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344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345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346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347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348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349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350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351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352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353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354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355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356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357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358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359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360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361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362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363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364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365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366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367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368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369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370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371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372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373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374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375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376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377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378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379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380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381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382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383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384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385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386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387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388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389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2" name="Group 390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172" name="Freeform 391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3" name="Freeform 392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Freeform 393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" name="Freeform 394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Freeform 395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Oval 396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3" name="Group 397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166" name="Freeform 165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Freeform 166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Freeform 167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Freeform 168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Freeform 169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Oval 170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4" name="Freeform 404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405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4" name="Group 406"/>
          <p:cNvGrpSpPr>
            <a:grpSpLocks/>
          </p:cNvGrpSpPr>
          <p:nvPr/>
        </p:nvGrpSpPr>
        <p:grpSpPr bwMode="auto">
          <a:xfrm>
            <a:off x="4932170" y="4351310"/>
            <a:ext cx="265083" cy="402553"/>
            <a:chOff x="975" y="1071"/>
            <a:chExt cx="1497" cy="1860"/>
          </a:xfrm>
        </p:grpSpPr>
        <p:grpSp>
          <p:nvGrpSpPr>
            <p:cNvPr id="185" name="Group 407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283" name="Freeform 408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409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6" name="Group 410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279" name="Freeform 411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412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413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414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7" name="Group 415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188" name="Freeform 416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417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418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419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420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421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422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423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424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425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426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427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428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429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430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431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432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433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434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435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436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437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438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439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440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441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442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443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444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445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446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447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448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449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450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451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452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453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454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455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456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457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458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459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460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461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462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463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464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465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466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467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468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469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470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471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472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473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474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475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476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477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478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479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480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481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482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483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484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485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486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487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488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489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490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63" name="Group 491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273" name="Freeform 492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Freeform 493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Freeform 494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Freeform 495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" name="Freeform 496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Oval 497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" name="Group 498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267" name="Freeform 266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Freeform 267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Freeform 268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Freeform 269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Freeform 270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Oval 271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5" name="Freeform 505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506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5" name="Group 911"/>
          <p:cNvGrpSpPr>
            <a:grpSpLocks/>
          </p:cNvGrpSpPr>
          <p:nvPr/>
        </p:nvGrpSpPr>
        <p:grpSpPr bwMode="auto">
          <a:xfrm flipH="1">
            <a:off x="4975727" y="5475075"/>
            <a:ext cx="417069" cy="694318"/>
            <a:chOff x="975" y="1071"/>
            <a:chExt cx="1497" cy="1860"/>
          </a:xfrm>
        </p:grpSpPr>
        <p:grpSp>
          <p:nvGrpSpPr>
            <p:cNvPr id="286" name="Group 912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384" name="Freeform 913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Freeform 914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7" name="Group 915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380" name="Freeform 916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917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918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919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8" name="Group 920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289" name="Freeform 921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922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923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924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925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926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927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928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929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930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931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932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933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934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935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936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937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938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939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940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941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942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943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944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945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946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947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948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949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950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951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952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953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954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955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956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957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958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959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960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961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962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963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964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965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966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967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968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969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970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971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972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973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974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975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976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977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978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979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980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981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982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983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984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985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986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987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988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989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990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991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992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993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994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995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64" name="Group 996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374" name="Freeform 997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5" name="Freeform 998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6" name="Freeform 999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7" name="Freeform 1000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8" name="Freeform 1001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9" name="Oval 1002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65" name="Group 1003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368" name="Freeform 1004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9" name="Freeform 1005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0" name="Freeform 1006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1" name="Freeform 1007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2" name="Freeform 1008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3" name="Oval 1009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6" name="Freeform 1010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1011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86" name="Group 1113"/>
          <p:cNvGrpSpPr>
            <a:grpSpLocks/>
          </p:cNvGrpSpPr>
          <p:nvPr/>
        </p:nvGrpSpPr>
        <p:grpSpPr bwMode="auto">
          <a:xfrm>
            <a:off x="5272899" y="4795738"/>
            <a:ext cx="485986" cy="694318"/>
            <a:chOff x="975" y="1071"/>
            <a:chExt cx="1497" cy="1860"/>
          </a:xfrm>
        </p:grpSpPr>
        <p:grpSp>
          <p:nvGrpSpPr>
            <p:cNvPr id="387" name="Group 1114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485" name="Freeform 1115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6" name="Freeform 1116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8" name="Group 1117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481" name="Freeform 480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2" name="Freeform 481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3" name="Freeform 482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4" name="Freeform 483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9" name="Group 1122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390" name="Freeform 1123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Freeform 1124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Freeform 1125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1126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1127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Freeform 1128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Freeform 1129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Freeform 1130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Freeform 1131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1132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1133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1134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1135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1136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1137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1138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1139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1140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1141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1142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1143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1144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1145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1146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1147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1148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1149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1150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Freeform 1151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1152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0" name="Freeform 1153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1" name="Freeform 1154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2" name="Freeform 1155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3" name="Freeform 1156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4" name="Freeform 1157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5" name="Freeform 1158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6" name="Freeform 1159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7" name="Freeform 1160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8" name="Freeform 1161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9" name="Freeform 1162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0" name="Freeform 1163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1" name="Freeform 1164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2" name="Freeform 1165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3" name="Freeform 1166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4" name="Freeform 1167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5" name="Freeform 1168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6" name="Freeform 1169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7" name="Freeform 1170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8" name="Freeform 1171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9" name="Freeform 1172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0" name="Freeform 1173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1" name="Freeform 1174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2" name="Freeform 1175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3" name="Freeform 1176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4" name="Freeform 1177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5" name="Freeform 1178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6" name="Freeform 1179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7" name="Freeform 1180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8" name="Freeform 1181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9" name="Freeform 1182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0" name="Freeform 1183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1" name="Freeform 1184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2" name="Freeform 1185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3" name="Freeform 1186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4" name="Freeform 1187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5" name="Freeform 1188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6" name="Freeform 1189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7" name="Freeform 1190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8" name="Freeform 1191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9" name="Freeform 1192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0" name="Freeform 1193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1" name="Freeform 1194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2" name="Freeform 1195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3" name="Freeform 1196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4" name="Freeform 1197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65" name="Group 1198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475" name="Freeform 1199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6" name="Freeform 1200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7" name="Freeform 1201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8" name="Freeform 1202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9" name="Freeform 1203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0" name="Oval 1204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66" name="Group 1205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469" name="Freeform 1206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0" name="Freeform 1207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1" name="Freeform 1208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2" name="Freeform 1209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3" name="Freeform 1210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4" name="Oval 1211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67" name="Freeform 1212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8" name="Freeform 1213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87" name="Group 3"/>
          <p:cNvGrpSpPr>
            <a:grpSpLocks/>
          </p:cNvGrpSpPr>
          <p:nvPr/>
        </p:nvGrpSpPr>
        <p:grpSpPr bwMode="auto">
          <a:xfrm flipH="1">
            <a:off x="6774906" y="4665001"/>
            <a:ext cx="555021" cy="812766"/>
            <a:chOff x="975" y="1071"/>
            <a:chExt cx="1497" cy="1860"/>
          </a:xfrm>
        </p:grpSpPr>
        <p:grpSp>
          <p:nvGrpSpPr>
            <p:cNvPr id="488" name="Group 4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586" name="Freeform 5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7" name="Freeform 6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89" name="Group 7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582" name="Freeform 8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3" name="Freeform 9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4" name="Freeform 10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85" name="Freeform 11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90" name="Group 12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491" name="Freeform 13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2" name="Freeform 14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3" name="Freeform 15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4" name="Freeform 16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5" name="Freeform 17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6" name="Freeform 18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7" name="Freeform 19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8" name="Freeform 20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499" name="Freeform 21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0" name="Freeform 22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1" name="Freeform 23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2" name="Freeform 24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3" name="Freeform 25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4" name="Freeform 26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5" name="Freeform 27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6" name="Freeform 28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7" name="Freeform 29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8" name="Freeform 30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09" name="Freeform 31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0" name="Freeform 32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1" name="Freeform 33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2" name="Freeform 34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3" name="Freeform 35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4" name="Freeform 36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5" name="Freeform 37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6" name="Freeform 38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7" name="Freeform 39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8" name="Freeform 40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19" name="Freeform 41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0" name="Freeform 42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1" name="Freeform 43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2" name="Freeform 44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3" name="Freeform 45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4" name="Freeform 46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5" name="Freeform 47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6" name="Freeform 48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7" name="Freeform 49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8" name="Freeform 50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29" name="Freeform 51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0" name="Freeform 52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1" name="Freeform 53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2" name="Freeform 54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3" name="Freeform 55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4" name="Freeform 56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5" name="Freeform 57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6" name="Freeform 58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7" name="Freeform 59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8" name="Freeform 60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39" name="Freeform 61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0" name="Freeform 62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1" name="Freeform 63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2" name="Freeform 64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3" name="Freeform 65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4" name="Freeform 66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5" name="Freeform 67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6" name="Freeform 68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7" name="Freeform 69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8" name="Freeform 70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49" name="Freeform 71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0" name="Freeform 72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1" name="Freeform 73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2" name="Freeform 74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3" name="Freeform 75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4" name="Freeform 76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5" name="Freeform 77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6" name="Freeform 78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7" name="Freeform 79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8" name="Freeform 80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59" name="Freeform 81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0" name="Freeform 82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1" name="Freeform 83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2" name="Freeform 84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3" name="Freeform 85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4" name="Freeform 86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5" name="Freeform 87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grpSp>
            <p:nvGrpSpPr>
              <p:cNvPr id="566" name="Group 88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576" name="Freeform 89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7" name="Freeform 90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8" name="Freeform 91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9" name="Freeform 92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80" name="Freeform 93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81" name="Oval 94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grpSp>
            <p:nvGrpSpPr>
              <p:cNvPr id="567" name="Group 95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570" name="Freeform 96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1" name="Freeform 97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2" name="Freeform 98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3" name="Freeform 99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4" name="Freeform 100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575" name="Oval 101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sp>
            <p:nvSpPr>
              <p:cNvPr id="568" name="Freeform 102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69" name="Freeform 103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</p:grpSp>
      <p:grpSp>
        <p:nvGrpSpPr>
          <p:cNvPr id="588" name="Group 305"/>
          <p:cNvGrpSpPr>
            <a:grpSpLocks/>
          </p:cNvGrpSpPr>
          <p:nvPr/>
        </p:nvGrpSpPr>
        <p:grpSpPr bwMode="auto">
          <a:xfrm flipH="1">
            <a:off x="6927586" y="4198138"/>
            <a:ext cx="343859" cy="511519"/>
            <a:chOff x="975" y="1071"/>
            <a:chExt cx="1497" cy="1860"/>
          </a:xfrm>
        </p:grpSpPr>
        <p:grpSp>
          <p:nvGrpSpPr>
            <p:cNvPr id="589" name="Group 306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687" name="Freeform 307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8" name="Freeform 308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90" name="Group 309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683" name="Freeform 310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4" name="Freeform 311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5" name="Freeform 312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6" name="Freeform 313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91" name="Group 314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592" name="Freeform 315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3" name="Freeform 316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4" name="Freeform 317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5" name="Freeform 318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6" name="Freeform 319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7" name="Freeform 320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8" name="Freeform 321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9" name="Freeform 322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0" name="Freeform 323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1" name="Freeform 324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2" name="Freeform 325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3" name="Freeform 326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4" name="Freeform 327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5" name="Freeform 328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6" name="Freeform 329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7" name="Freeform 330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8" name="Freeform 331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9" name="Freeform 332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0" name="Freeform 333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1" name="Freeform 334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2" name="Freeform 335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3" name="Freeform 336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4" name="Freeform 337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" name="Freeform 338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" name="Freeform 339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" name="Freeform 340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" name="Freeform 341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" name="Freeform 342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0" name="Freeform 343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" name="Freeform 344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2" name="Freeform 345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" name="Freeform 346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4" name="Freeform 347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" name="Freeform 348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6" name="Freeform 349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7" name="Freeform 350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8" name="Freeform 351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9" name="Freeform 352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0" name="Freeform 353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1" name="Freeform 354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2" name="Freeform 355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3" name="Freeform 356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4" name="Freeform 357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5" name="Freeform 358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6" name="Freeform 359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7" name="Freeform 360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8" name="Freeform 361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9" name="Freeform 362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0" name="Freeform 363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1" name="Freeform 364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2" name="Freeform 365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3" name="Freeform 366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4" name="Freeform 367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5" name="Freeform 368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6" name="Freeform 369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7" name="Freeform 370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8" name="Freeform 371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9" name="Freeform 372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0" name="Freeform 373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1" name="Freeform 374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2" name="Freeform 375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3" name="Freeform 376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4" name="Freeform 377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5" name="Freeform 378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6" name="Freeform 379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7" name="Freeform 380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8" name="Freeform 381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9" name="Freeform 382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0" name="Freeform 383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1" name="Freeform 384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2" name="Freeform 385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3" name="Freeform 386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4" name="Freeform 387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5" name="Freeform 388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6" name="Freeform 389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67" name="Group 390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677" name="Freeform 391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8" name="Freeform 392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9" name="Freeform 393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0" name="Freeform 394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" name="Freeform 395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" name="Oval 396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8" name="Group 397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671" name="Freeform 670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6" name="Oval 675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69" name="Freeform 404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0" name="Freeform 405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89" name="Group 406"/>
          <p:cNvGrpSpPr>
            <a:grpSpLocks/>
          </p:cNvGrpSpPr>
          <p:nvPr/>
        </p:nvGrpSpPr>
        <p:grpSpPr bwMode="auto">
          <a:xfrm>
            <a:off x="6022214" y="3984201"/>
            <a:ext cx="265083" cy="402553"/>
            <a:chOff x="975" y="1071"/>
            <a:chExt cx="1497" cy="1860"/>
          </a:xfrm>
        </p:grpSpPr>
        <p:grpSp>
          <p:nvGrpSpPr>
            <p:cNvPr id="690" name="Group 407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788" name="Freeform 408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9" name="Freeform 409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91" name="Group 410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784" name="Freeform 411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5" name="Freeform 412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6" name="Freeform 413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7" name="Freeform 414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92" name="Group 415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693" name="Freeform 416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4" name="Freeform 417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5" name="Freeform 418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6" name="Freeform 419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7" name="Freeform 420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8" name="Freeform 421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9" name="Freeform 422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0" name="Freeform 423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1" name="Freeform 424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2" name="Freeform 425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3" name="Freeform 426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4" name="Freeform 427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5" name="Freeform 428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6" name="Freeform 429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7" name="Freeform 430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8" name="Freeform 431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9" name="Freeform 432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0" name="Freeform 433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1" name="Freeform 434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2" name="Freeform 435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3" name="Freeform 436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4" name="Freeform 437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5" name="Freeform 438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6" name="Freeform 439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7" name="Freeform 440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8" name="Freeform 441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9" name="Freeform 442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" name="Freeform 443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1" name="Freeform 444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2" name="Freeform 445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3" name="Freeform 446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4" name="Freeform 447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5" name="Freeform 448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6" name="Freeform 449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7" name="Freeform 450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8" name="Freeform 451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9" name="Freeform 452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0" name="Freeform 453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1" name="Freeform 454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2" name="Freeform 455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3" name="Freeform 456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4" name="Freeform 457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5" name="Freeform 458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6" name="Freeform 459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7" name="Freeform 460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8" name="Freeform 461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9" name="Freeform 462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0" name="Freeform 463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1" name="Freeform 464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2" name="Freeform 465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3" name="Freeform 466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4" name="Freeform 467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5" name="Freeform 468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6" name="Freeform 469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7" name="Freeform 470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8" name="Freeform 471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9" name="Freeform 472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0" name="Freeform 473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1" name="Freeform 474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2" name="Freeform 475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3" name="Freeform 476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4" name="Freeform 477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5" name="Freeform 478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6" name="Freeform 479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7" name="Freeform 480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8" name="Freeform 481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9" name="Freeform 482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0" name="Freeform 483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1" name="Freeform 484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2" name="Freeform 485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3" name="Freeform 486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4" name="Freeform 487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5" name="Freeform 488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6" name="Freeform 489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7" name="Freeform 490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68" name="Group 491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778" name="Freeform 492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9" name="Freeform 493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0" name="Freeform 494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1" name="Freeform 495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2" name="Freeform 496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3" name="Oval 497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69" name="Group 498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772" name="Freeform 771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3" name="Freeform 772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4" name="Freeform 773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5" name="Freeform 774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6" name="Freeform 775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7" name="Oval 776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70" name="Freeform 505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1" name="Freeform 506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90" name="Group 911"/>
          <p:cNvGrpSpPr>
            <a:grpSpLocks/>
          </p:cNvGrpSpPr>
          <p:nvPr/>
        </p:nvGrpSpPr>
        <p:grpSpPr bwMode="auto">
          <a:xfrm flipH="1">
            <a:off x="6183262" y="4956007"/>
            <a:ext cx="417069" cy="694318"/>
            <a:chOff x="975" y="1071"/>
            <a:chExt cx="1497" cy="1860"/>
          </a:xfrm>
        </p:grpSpPr>
        <p:grpSp>
          <p:nvGrpSpPr>
            <p:cNvPr id="791" name="Group 912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889" name="Freeform 913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0" name="Freeform 914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92" name="Group 915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885" name="Freeform 916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6" name="Freeform 917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7" name="Freeform 918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8" name="Freeform 919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93" name="Group 920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794" name="Freeform 921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5" name="Freeform 922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6" name="Freeform 923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7" name="Freeform 924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8" name="Freeform 925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9" name="Freeform 926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0" name="Freeform 927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1" name="Freeform 928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2" name="Freeform 929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3" name="Freeform 930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4" name="Freeform 931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5" name="Freeform 932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6" name="Freeform 933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7" name="Freeform 934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8" name="Freeform 935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9" name="Freeform 936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0" name="Freeform 937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1" name="Freeform 938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2" name="Freeform 939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3" name="Freeform 940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4" name="Freeform 941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5" name="Freeform 942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6" name="Freeform 943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7" name="Freeform 944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8" name="Freeform 945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9" name="Freeform 946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0" name="Freeform 947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1" name="Freeform 948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" name="Freeform 949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" name="Freeform 950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" name="Freeform 951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" name="Freeform 952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" name="Freeform 953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7" name="Freeform 954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8" name="Freeform 955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9" name="Freeform 956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0" name="Freeform 957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1" name="Freeform 958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2" name="Freeform 959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" name="Freeform 960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" name="Freeform 961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" name="Freeform 962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6" name="Freeform 963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7" name="Freeform 964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8" name="Freeform 965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9" name="Freeform 966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0" name="Freeform 967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1" name="Freeform 968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2" name="Freeform 969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3" name="Freeform 970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4" name="Freeform 971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5" name="Freeform 972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6" name="Freeform 973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7" name="Freeform 974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8" name="Freeform 975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9" name="Freeform 976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0" name="Freeform 977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1" name="Freeform 978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2" name="Freeform 979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3" name="Freeform 980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4" name="Freeform 981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5" name="Freeform 982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6" name="Freeform 983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7" name="Freeform 984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8" name="Freeform 985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9" name="Freeform 986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0" name="Freeform 987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1" name="Freeform 988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2" name="Freeform 989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3" name="Freeform 990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4" name="Freeform 991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5" name="Freeform 992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6" name="Freeform 993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7" name="Freeform 994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8" name="Freeform 995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69" name="Group 996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879" name="Freeform 997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0" name="Freeform 998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1" name="Freeform 999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2" name="Freeform 1000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3" name="Freeform 1001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4" name="Oval 1002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70" name="Group 1003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873" name="Freeform 1004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4" name="Freeform 1005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5" name="Freeform 1006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6" name="Freeform 1007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7" name="Freeform 1008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8" name="Oval 1009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71" name="Freeform 1010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2" name="Freeform 1011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91" name="Group 1113"/>
          <p:cNvGrpSpPr>
            <a:grpSpLocks/>
          </p:cNvGrpSpPr>
          <p:nvPr/>
        </p:nvGrpSpPr>
        <p:grpSpPr bwMode="auto">
          <a:xfrm>
            <a:off x="6362943" y="4428629"/>
            <a:ext cx="485986" cy="694318"/>
            <a:chOff x="975" y="1071"/>
            <a:chExt cx="1497" cy="1860"/>
          </a:xfrm>
        </p:grpSpPr>
        <p:grpSp>
          <p:nvGrpSpPr>
            <p:cNvPr id="892" name="Group 1114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990" name="Freeform 1115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1" name="Freeform 1116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3" name="Group 1117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986" name="Freeform 985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7" name="Freeform 986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8" name="Freeform 987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9" name="Freeform 988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4" name="Group 1122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895" name="Freeform 1123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6" name="Freeform 1124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7" name="Freeform 1125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8" name="Freeform 1126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9" name="Freeform 1127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0" name="Freeform 1128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1" name="Freeform 1129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2" name="Freeform 1130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3" name="Freeform 1131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4" name="Freeform 1132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5" name="Freeform 1133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6" name="Freeform 1134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7" name="Freeform 1135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8" name="Freeform 1136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9" name="Freeform 1137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0" name="Freeform 1138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1" name="Freeform 1139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2" name="Freeform 1140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3" name="Freeform 1141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4" name="Freeform 1142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5" name="Freeform 1143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6" name="Freeform 1144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7" name="Freeform 1145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8" name="Freeform 1146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9" name="Freeform 1147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0" name="Freeform 1148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1" name="Freeform 1149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2" name="Freeform 1150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3" name="Freeform 1151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4" name="Freeform 1152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5" name="Freeform 1153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6" name="Freeform 1154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7" name="Freeform 1155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8" name="Freeform 1156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9" name="Freeform 1157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0" name="Freeform 1158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1" name="Freeform 1159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2" name="Freeform 1160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3" name="Freeform 1161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4" name="Freeform 1162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5" name="Freeform 1163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6" name="Freeform 1164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7" name="Freeform 1165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8" name="Freeform 1166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9" name="Freeform 1167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0" name="Freeform 1168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1" name="Freeform 1169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2" name="Freeform 1170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3" name="Freeform 1171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4" name="Freeform 1172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5" name="Freeform 1173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6" name="Freeform 1174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7" name="Freeform 1175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8" name="Freeform 1176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9" name="Freeform 1177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0" name="Freeform 1178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1" name="Freeform 1179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2" name="Freeform 1180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3" name="Freeform 1181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4" name="Freeform 1182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5" name="Freeform 1183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6" name="Freeform 1184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7" name="Freeform 1185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8" name="Freeform 1186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9" name="Freeform 1187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0" name="Freeform 1188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1" name="Freeform 1189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2" name="Freeform 1190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3" name="Freeform 1191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4" name="Freeform 1192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5" name="Freeform 1193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6" name="Freeform 1194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7" name="Freeform 1195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8" name="Freeform 1196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9" name="Freeform 1197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70" name="Group 1198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980" name="Freeform 1199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1" name="Freeform 1200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2" name="Freeform 1201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3" name="Freeform 1202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4" name="Freeform 1203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5" name="Oval 1204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1" name="Group 1205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974" name="Freeform 1206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5" name="Freeform 1207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6" name="Freeform 1208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7" name="Freeform 1209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8" name="Freeform 1210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9" name="Oval 1211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72" name="Freeform 1212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3" name="Freeform 1213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92" name="Group 991"/>
          <p:cNvGrpSpPr>
            <a:grpSpLocks noChangeAspect="1"/>
          </p:cNvGrpSpPr>
          <p:nvPr/>
        </p:nvGrpSpPr>
        <p:grpSpPr>
          <a:xfrm rot="207745" flipH="1">
            <a:off x="662889" y="5232788"/>
            <a:ext cx="980339" cy="368879"/>
            <a:chOff x="303564" y="1359954"/>
            <a:chExt cx="8734303" cy="2940394"/>
          </a:xfrm>
        </p:grpSpPr>
        <p:sp>
          <p:nvSpPr>
            <p:cNvPr id="993" name="Freeform 992"/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4" name="Freeform 993"/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5" name="Freeform 994"/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6" name="Freeform 995"/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7" name="Freeform 996"/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8" name="Freeform 997"/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999" name="Freeform 998"/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0" name="Freeform 999"/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1" name="Freeform 1000"/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2" name="Freeform 1001"/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3" name="Freeform 1002"/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4" name="Freeform 1003"/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5" name="Freeform 1004"/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6" name="Freeform 1005"/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7" name="Freeform 1006"/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08" name="Freeform 1007"/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09" name="Group 1008"/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22" name="Freeform 1021"/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3" name="Freeform 1022"/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10" name="Freeform 1009"/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1" name="Freeform 1010"/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2" name="Freeform 1011"/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3" name="Freeform 1012"/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4" name="Freeform 1013"/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5" name="Freeform 1014"/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6" name="Freeform 1015"/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7" name="Freeform 1016"/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8" name="Freeform 1017"/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19" name="Freeform 1018"/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0" name="Oval 1019"/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1" name="Oval 1020"/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4" name="Group 1023"/>
          <p:cNvGrpSpPr>
            <a:grpSpLocks noChangeAspect="1"/>
          </p:cNvGrpSpPr>
          <p:nvPr/>
        </p:nvGrpSpPr>
        <p:grpSpPr>
          <a:xfrm rot="20871766" flipH="1">
            <a:off x="1627947" y="4846271"/>
            <a:ext cx="1207748" cy="458979"/>
            <a:chOff x="303564" y="1359954"/>
            <a:chExt cx="8734303" cy="2940394"/>
          </a:xfrm>
        </p:grpSpPr>
        <p:sp>
          <p:nvSpPr>
            <p:cNvPr id="1025" name="Freeform 1024"/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6" name="Freeform 1025"/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7" name="Freeform 1026"/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8" name="Freeform 1027"/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29" name="Freeform 1028"/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0" name="Freeform 1029"/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1" name="Freeform 1030"/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2" name="Freeform 1031"/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3" name="Freeform 1032"/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4" name="Freeform 1033"/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5" name="Freeform 1034"/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6" name="Freeform 1035"/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7" name="Freeform 1036"/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8" name="Freeform 1037"/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39" name="Freeform 1038"/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0" name="Freeform 1039"/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41" name="Group 1040"/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54" name="Freeform 1053"/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55" name="Freeform 1054"/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2" name="Freeform 1041"/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3" name="Freeform 1042"/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4" name="Freeform 1043"/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5" name="Freeform 1044"/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6" name="Freeform 1045"/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7" name="Freeform 1046"/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8" name="Freeform 1047"/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49" name="Freeform 1048"/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0" name="Freeform 1049"/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1" name="Freeform 1050"/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2" name="Oval 1051"/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3" name="Oval 1052"/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56" name="Group 1055"/>
          <p:cNvGrpSpPr>
            <a:grpSpLocks noChangeAspect="1"/>
          </p:cNvGrpSpPr>
          <p:nvPr/>
        </p:nvGrpSpPr>
        <p:grpSpPr>
          <a:xfrm rot="20871766" flipH="1">
            <a:off x="1876160" y="5203094"/>
            <a:ext cx="1352198" cy="569737"/>
            <a:chOff x="303564" y="1359954"/>
            <a:chExt cx="8734303" cy="2940394"/>
          </a:xfrm>
        </p:grpSpPr>
        <p:sp>
          <p:nvSpPr>
            <p:cNvPr id="1057" name="Freeform 1056"/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8" name="Freeform 1057"/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59" name="Freeform 1058"/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0" name="Freeform 1059"/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1" name="Freeform 1060"/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2" name="Freeform 1061"/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3" name="Freeform 1062"/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4" name="Freeform 1063"/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5" name="Freeform 1064"/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6" name="Freeform 1065"/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7" name="Freeform 1066"/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8" name="Freeform 1067"/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69" name="Freeform 1068"/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0" name="Freeform 1069"/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1" name="Freeform 1070"/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2" name="Freeform 1071"/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073" name="Group 1072"/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086" name="Freeform 1085"/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87" name="Freeform 1086"/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74" name="Freeform 1073"/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5" name="Freeform 1074"/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6" name="Freeform 1075"/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7" name="Freeform 1076"/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8" name="Freeform 1077"/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79" name="Freeform 1078"/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0" name="Freeform 1079"/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1" name="Freeform 1080"/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2" name="Freeform 1081"/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3" name="Freeform 1082"/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4" name="Oval 1083"/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85" name="Oval 1084"/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88" name="Group 1087"/>
          <p:cNvGrpSpPr>
            <a:grpSpLocks noChangeAspect="1"/>
          </p:cNvGrpSpPr>
          <p:nvPr/>
        </p:nvGrpSpPr>
        <p:grpSpPr>
          <a:xfrm flipH="1">
            <a:off x="3039482" y="5465833"/>
            <a:ext cx="1207748" cy="458979"/>
            <a:chOff x="303564" y="1359954"/>
            <a:chExt cx="8734303" cy="2940394"/>
          </a:xfrm>
        </p:grpSpPr>
        <p:sp>
          <p:nvSpPr>
            <p:cNvPr id="1089" name="Freeform 1088"/>
            <p:cNvSpPr/>
            <p:nvPr/>
          </p:nvSpPr>
          <p:spPr bwMode="auto">
            <a:xfrm>
              <a:off x="5991252" y="3010769"/>
              <a:ext cx="1189698" cy="582725"/>
            </a:xfrm>
            <a:custGeom>
              <a:avLst/>
              <a:gdLst>
                <a:gd name="connsiteX0" fmla="*/ 0 w 1189698"/>
                <a:gd name="connsiteY0" fmla="*/ 193495 h 582725"/>
                <a:gd name="connsiteX1" fmla="*/ 203486 w 1189698"/>
                <a:gd name="connsiteY1" fmla="*/ 381526 h 582725"/>
                <a:gd name="connsiteX2" fmla="*/ 332275 w 1189698"/>
                <a:gd name="connsiteY2" fmla="*/ 487133 h 582725"/>
                <a:gd name="connsiteX3" fmla="*/ 450760 w 1189698"/>
                <a:gd name="connsiteY3" fmla="*/ 579861 h 582725"/>
                <a:gd name="connsiteX4" fmla="*/ 538337 w 1189698"/>
                <a:gd name="connsiteY4" fmla="*/ 546376 h 582725"/>
                <a:gd name="connsiteX5" fmla="*/ 703186 w 1189698"/>
                <a:gd name="connsiteY5" fmla="*/ 420163 h 582725"/>
                <a:gd name="connsiteX6" fmla="*/ 850005 w 1189698"/>
                <a:gd name="connsiteY6" fmla="*/ 319708 h 582725"/>
                <a:gd name="connsiteX7" fmla="*/ 978794 w 1189698"/>
                <a:gd name="connsiteY7" fmla="*/ 270768 h 582725"/>
                <a:gd name="connsiteX8" fmla="*/ 1092128 w 1189698"/>
                <a:gd name="connsiteY8" fmla="*/ 234707 h 582725"/>
                <a:gd name="connsiteX9" fmla="*/ 1187432 w 1189698"/>
                <a:gd name="connsiteY9" fmla="*/ 147131 h 582725"/>
                <a:gd name="connsiteX10" fmla="*/ 1148795 w 1189698"/>
                <a:gd name="connsiteY10" fmla="*/ 87888 h 582725"/>
                <a:gd name="connsiteX11" fmla="*/ 1027734 w 1189698"/>
                <a:gd name="connsiteY11" fmla="*/ 2887 h 582725"/>
                <a:gd name="connsiteX12" fmla="*/ 935006 w 1189698"/>
                <a:gd name="connsiteY12" fmla="*/ 18342 h 582725"/>
                <a:gd name="connsiteX13" fmla="*/ 0 w 1189698"/>
                <a:gd name="connsiteY13" fmla="*/ 193495 h 5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698" h="582725">
                  <a:moveTo>
                    <a:pt x="0" y="193495"/>
                  </a:moveTo>
                  <a:cubicBezTo>
                    <a:pt x="74053" y="263040"/>
                    <a:pt x="148107" y="332586"/>
                    <a:pt x="203486" y="381526"/>
                  </a:cubicBezTo>
                  <a:cubicBezTo>
                    <a:pt x="258865" y="430466"/>
                    <a:pt x="291063" y="454077"/>
                    <a:pt x="332275" y="487133"/>
                  </a:cubicBezTo>
                  <a:cubicBezTo>
                    <a:pt x="373487" y="520189"/>
                    <a:pt x="416416" y="569987"/>
                    <a:pt x="450760" y="579861"/>
                  </a:cubicBezTo>
                  <a:cubicBezTo>
                    <a:pt x="485104" y="589735"/>
                    <a:pt x="496266" y="572992"/>
                    <a:pt x="538337" y="546376"/>
                  </a:cubicBezTo>
                  <a:cubicBezTo>
                    <a:pt x="580408" y="519760"/>
                    <a:pt x="651241" y="457941"/>
                    <a:pt x="703186" y="420163"/>
                  </a:cubicBezTo>
                  <a:cubicBezTo>
                    <a:pt x="755131" y="382385"/>
                    <a:pt x="804070" y="344607"/>
                    <a:pt x="850005" y="319708"/>
                  </a:cubicBezTo>
                  <a:cubicBezTo>
                    <a:pt x="895940" y="294809"/>
                    <a:pt x="938440" y="284935"/>
                    <a:pt x="978794" y="270768"/>
                  </a:cubicBezTo>
                  <a:cubicBezTo>
                    <a:pt x="1019148" y="256601"/>
                    <a:pt x="1057355" y="255313"/>
                    <a:pt x="1092128" y="234707"/>
                  </a:cubicBezTo>
                  <a:cubicBezTo>
                    <a:pt x="1126901" y="214101"/>
                    <a:pt x="1177988" y="171601"/>
                    <a:pt x="1187432" y="147131"/>
                  </a:cubicBezTo>
                  <a:cubicBezTo>
                    <a:pt x="1196877" y="122661"/>
                    <a:pt x="1175411" y="111929"/>
                    <a:pt x="1148795" y="87888"/>
                  </a:cubicBezTo>
                  <a:cubicBezTo>
                    <a:pt x="1122179" y="63847"/>
                    <a:pt x="1063365" y="14478"/>
                    <a:pt x="1027734" y="2887"/>
                  </a:cubicBezTo>
                  <a:cubicBezTo>
                    <a:pt x="992103" y="-8704"/>
                    <a:pt x="935006" y="18342"/>
                    <a:pt x="935006" y="18342"/>
                  </a:cubicBezTo>
                  <a:lnTo>
                    <a:pt x="0" y="193495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0" name="Freeform 1089"/>
            <p:cNvSpPr/>
            <p:nvPr/>
          </p:nvSpPr>
          <p:spPr bwMode="auto">
            <a:xfrm>
              <a:off x="314632" y="2603090"/>
              <a:ext cx="1467465" cy="668594"/>
            </a:xfrm>
            <a:custGeom>
              <a:avLst/>
              <a:gdLst>
                <a:gd name="connsiteX0" fmla="*/ 481781 w 1467465"/>
                <a:gd name="connsiteY0" fmla="*/ 336755 h 668594"/>
                <a:gd name="connsiteX1" fmla="*/ 422787 w 1467465"/>
                <a:gd name="connsiteY1" fmla="*/ 351504 h 668594"/>
                <a:gd name="connsiteX2" fmla="*/ 290052 w 1467465"/>
                <a:gd name="connsiteY2" fmla="*/ 326923 h 668594"/>
                <a:gd name="connsiteX3" fmla="*/ 199103 w 1467465"/>
                <a:gd name="connsiteY3" fmla="*/ 287594 h 668594"/>
                <a:gd name="connsiteX4" fmla="*/ 108155 w 1467465"/>
                <a:gd name="connsiteY4" fmla="*/ 235975 h 668594"/>
                <a:gd name="connsiteX5" fmla="*/ 61452 w 1467465"/>
                <a:gd name="connsiteY5" fmla="*/ 191729 h 668594"/>
                <a:gd name="connsiteX6" fmla="*/ 24581 w 1467465"/>
                <a:gd name="connsiteY6" fmla="*/ 174523 h 668594"/>
                <a:gd name="connsiteX7" fmla="*/ 0 w 1467465"/>
                <a:gd name="connsiteY7" fmla="*/ 204020 h 668594"/>
                <a:gd name="connsiteX8" fmla="*/ 22123 w 1467465"/>
                <a:gd name="connsiteY8" fmla="*/ 280220 h 668594"/>
                <a:gd name="connsiteX9" fmla="*/ 130278 w 1467465"/>
                <a:gd name="connsiteY9" fmla="*/ 376084 h 668594"/>
                <a:gd name="connsiteX10" fmla="*/ 290052 w 1467465"/>
                <a:gd name="connsiteY10" fmla="*/ 469491 h 668594"/>
                <a:gd name="connsiteX11" fmla="*/ 457200 w 1467465"/>
                <a:gd name="connsiteY11" fmla="*/ 518652 h 668594"/>
                <a:gd name="connsiteX12" fmla="*/ 825910 w 1467465"/>
                <a:gd name="connsiteY12" fmla="*/ 597310 h 668594"/>
                <a:gd name="connsiteX13" fmla="*/ 1253613 w 1467465"/>
                <a:gd name="connsiteY13" fmla="*/ 653845 h 668594"/>
                <a:gd name="connsiteX14" fmla="*/ 1351936 w 1467465"/>
                <a:gd name="connsiteY14" fmla="*/ 668594 h 668594"/>
                <a:gd name="connsiteX15" fmla="*/ 1460091 w 1467465"/>
                <a:gd name="connsiteY15" fmla="*/ 543233 h 668594"/>
                <a:gd name="connsiteX16" fmla="*/ 1467465 w 1467465"/>
                <a:gd name="connsiteY16" fmla="*/ 464575 h 668594"/>
                <a:gd name="connsiteX17" fmla="*/ 1418303 w 1467465"/>
                <a:gd name="connsiteY17" fmla="*/ 290052 h 668594"/>
                <a:gd name="connsiteX18" fmla="*/ 1396181 w 1467465"/>
                <a:gd name="connsiteY18" fmla="*/ 100781 h 668594"/>
                <a:gd name="connsiteX19" fmla="*/ 1371600 w 1467465"/>
                <a:gd name="connsiteY19" fmla="*/ 34413 h 668594"/>
                <a:gd name="connsiteX20" fmla="*/ 1322439 w 1467465"/>
                <a:gd name="connsiteY20" fmla="*/ 0 h 668594"/>
                <a:gd name="connsiteX21" fmla="*/ 1327355 w 1467465"/>
                <a:gd name="connsiteY21" fmla="*/ 78658 h 668594"/>
                <a:gd name="connsiteX22" fmla="*/ 1354394 w 1467465"/>
                <a:gd name="connsiteY22" fmla="*/ 258097 h 668594"/>
                <a:gd name="connsiteX23" fmla="*/ 1361768 w 1467465"/>
                <a:gd name="connsiteY23" fmla="*/ 459658 h 668594"/>
                <a:gd name="connsiteX24" fmla="*/ 1120878 w 1467465"/>
                <a:gd name="connsiteY24" fmla="*/ 528484 h 668594"/>
                <a:gd name="connsiteX25" fmla="*/ 1012723 w 1467465"/>
                <a:gd name="connsiteY25" fmla="*/ 530942 h 668594"/>
                <a:gd name="connsiteX26" fmla="*/ 921774 w 1467465"/>
                <a:gd name="connsiteY26" fmla="*/ 506362 h 668594"/>
                <a:gd name="connsiteX27" fmla="*/ 786581 w 1467465"/>
                <a:gd name="connsiteY27" fmla="*/ 486697 h 668594"/>
                <a:gd name="connsiteX28" fmla="*/ 577645 w 1467465"/>
                <a:gd name="connsiteY28" fmla="*/ 427704 h 668594"/>
                <a:gd name="connsiteX29" fmla="*/ 481781 w 1467465"/>
                <a:gd name="connsiteY29" fmla="*/ 336755 h 66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7465" h="668594">
                  <a:moveTo>
                    <a:pt x="481781" y="336755"/>
                  </a:moveTo>
                  <a:lnTo>
                    <a:pt x="422787" y="351504"/>
                  </a:lnTo>
                  <a:lnTo>
                    <a:pt x="290052" y="326923"/>
                  </a:lnTo>
                  <a:lnTo>
                    <a:pt x="199103" y="287594"/>
                  </a:lnTo>
                  <a:lnTo>
                    <a:pt x="108155" y="235975"/>
                  </a:lnTo>
                  <a:lnTo>
                    <a:pt x="61452" y="191729"/>
                  </a:lnTo>
                  <a:lnTo>
                    <a:pt x="24581" y="174523"/>
                  </a:lnTo>
                  <a:lnTo>
                    <a:pt x="0" y="204020"/>
                  </a:lnTo>
                  <a:lnTo>
                    <a:pt x="22123" y="280220"/>
                  </a:lnTo>
                  <a:lnTo>
                    <a:pt x="130278" y="376084"/>
                  </a:lnTo>
                  <a:lnTo>
                    <a:pt x="290052" y="469491"/>
                  </a:lnTo>
                  <a:lnTo>
                    <a:pt x="457200" y="518652"/>
                  </a:lnTo>
                  <a:lnTo>
                    <a:pt x="825910" y="597310"/>
                  </a:lnTo>
                  <a:lnTo>
                    <a:pt x="1253613" y="653845"/>
                  </a:lnTo>
                  <a:lnTo>
                    <a:pt x="1351936" y="668594"/>
                  </a:lnTo>
                  <a:lnTo>
                    <a:pt x="1460091" y="543233"/>
                  </a:lnTo>
                  <a:lnTo>
                    <a:pt x="1467465" y="464575"/>
                  </a:lnTo>
                  <a:lnTo>
                    <a:pt x="1418303" y="290052"/>
                  </a:lnTo>
                  <a:lnTo>
                    <a:pt x="1396181" y="100781"/>
                  </a:lnTo>
                  <a:lnTo>
                    <a:pt x="1371600" y="34413"/>
                  </a:lnTo>
                  <a:lnTo>
                    <a:pt x="1322439" y="0"/>
                  </a:lnTo>
                  <a:lnTo>
                    <a:pt x="1327355" y="78658"/>
                  </a:lnTo>
                  <a:lnTo>
                    <a:pt x="1354394" y="258097"/>
                  </a:lnTo>
                  <a:lnTo>
                    <a:pt x="1361768" y="459658"/>
                  </a:lnTo>
                  <a:lnTo>
                    <a:pt x="1120878" y="528484"/>
                  </a:lnTo>
                  <a:lnTo>
                    <a:pt x="1012723" y="530942"/>
                  </a:lnTo>
                  <a:lnTo>
                    <a:pt x="921774" y="506362"/>
                  </a:lnTo>
                  <a:lnTo>
                    <a:pt x="786581" y="486697"/>
                  </a:lnTo>
                  <a:lnTo>
                    <a:pt x="577645" y="427704"/>
                  </a:lnTo>
                  <a:lnTo>
                    <a:pt x="481781" y="336755"/>
                  </a:lnTo>
                  <a:close/>
                </a:path>
              </a:pathLst>
            </a:custGeom>
            <a:solidFill>
              <a:srgbClr val="DFE0EC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1" name="Freeform 1090"/>
            <p:cNvSpPr/>
            <p:nvPr/>
          </p:nvSpPr>
          <p:spPr bwMode="auto">
            <a:xfrm>
              <a:off x="1666356" y="2829662"/>
              <a:ext cx="497811" cy="450650"/>
            </a:xfrm>
            <a:custGeom>
              <a:avLst/>
              <a:gdLst>
                <a:gd name="connsiteX0" fmla="*/ 0 w 497811"/>
                <a:gd name="connsiteY0" fmla="*/ 437549 h 450650"/>
                <a:gd name="connsiteX1" fmla="*/ 49782 w 497811"/>
                <a:gd name="connsiteY1" fmla="*/ 450650 h 450650"/>
                <a:gd name="connsiteX2" fmla="*/ 128383 w 497811"/>
                <a:gd name="connsiteY2" fmla="*/ 387768 h 450650"/>
                <a:gd name="connsiteX3" fmla="*/ 309167 w 497811"/>
                <a:gd name="connsiteY3" fmla="*/ 296066 h 450650"/>
                <a:gd name="connsiteX4" fmla="*/ 429690 w 497811"/>
                <a:gd name="connsiteY4" fmla="*/ 204364 h 450650"/>
                <a:gd name="connsiteX5" fmla="*/ 492571 w 497811"/>
                <a:gd name="connsiteY5" fmla="*/ 75982 h 450650"/>
                <a:gd name="connsiteX6" fmla="*/ 497811 w 497811"/>
                <a:gd name="connsiteY6" fmla="*/ 0 h 450650"/>
                <a:gd name="connsiteX7" fmla="*/ 424450 w 497811"/>
                <a:gd name="connsiteY7" fmla="*/ 70741 h 450650"/>
                <a:gd name="connsiteX8" fmla="*/ 319647 w 497811"/>
                <a:gd name="connsiteY8" fmla="*/ 123143 h 450650"/>
                <a:gd name="connsiteX9" fmla="*/ 230565 w 497811"/>
                <a:gd name="connsiteY9" fmla="*/ 214845 h 450650"/>
                <a:gd name="connsiteX10" fmla="*/ 133623 w 497811"/>
                <a:gd name="connsiteY10" fmla="*/ 262006 h 450650"/>
                <a:gd name="connsiteX11" fmla="*/ 117903 w 497811"/>
                <a:gd name="connsiteY11" fmla="*/ 277726 h 450650"/>
                <a:gd name="connsiteX12" fmla="*/ 81222 w 497811"/>
                <a:gd name="connsiteY12" fmla="*/ 366808 h 450650"/>
                <a:gd name="connsiteX13" fmla="*/ 0 w 497811"/>
                <a:gd name="connsiteY13" fmla="*/ 437549 h 45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811" h="450650">
                  <a:moveTo>
                    <a:pt x="0" y="437549"/>
                  </a:moveTo>
                  <a:lnTo>
                    <a:pt x="49782" y="450650"/>
                  </a:lnTo>
                  <a:lnTo>
                    <a:pt x="128383" y="387768"/>
                  </a:lnTo>
                  <a:lnTo>
                    <a:pt x="309167" y="296066"/>
                  </a:lnTo>
                  <a:lnTo>
                    <a:pt x="429690" y="204364"/>
                  </a:lnTo>
                  <a:lnTo>
                    <a:pt x="492571" y="75982"/>
                  </a:lnTo>
                  <a:lnTo>
                    <a:pt x="497811" y="0"/>
                  </a:lnTo>
                  <a:lnTo>
                    <a:pt x="424450" y="70741"/>
                  </a:lnTo>
                  <a:lnTo>
                    <a:pt x="319647" y="123143"/>
                  </a:lnTo>
                  <a:lnTo>
                    <a:pt x="230565" y="214845"/>
                  </a:lnTo>
                  <a:lnTo>
                    <a:pt x="133623" y="262006"/>
                  </a:lnTo>
                  <a:lnTo>
                    <a:pt x="117903" y="277726"/>
                  </a:lnTo>
                  <a:lnTo>
                    <a:pt x="81222" y="366808"/>
                  </a:lnTo>
                  <a:lnTo>
                    <a:pt x="0" y="437549"/>
                  </a:lnTo>
                  <a:close/>
                </a:path>
              </a:pathLst>
            </a:custGeom>
            <a:solidFill>
              <a:srgbClr val="F0F8FF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2" name="Freeform 1091"/>
            <p:cNvSpPr/>
            <p:nvPr/>
          </p:nvSpPr>
          <p:spPr bwMode="auto">
            <a:xfrm>
              <a:off x="1522223" y="2455284"/>
              <a:ext cx="647811" cy="637147"/>
            </a:xfrm>
            <a:custGeom>
              <a:avLst/>
              <a:gdLst>
                <a:gd name="connsiteX0" fmla="*/ 263923 w 647811"/>
                <a:gd name="connsiteY0" fmla="*/ 637147 h 637147"/>
                <a:gd name="connsiteX1" fmla="*/ 231932 w 647811"/>
                <a:gd name="connsiteY1" fmla="*/ 490524 h 637147"/>
                <a:gd name="connsiteX2" fmla="*/ 202607 w 647811"/>
                <a:gd name="connsiteY2" fmla="*/ 325238 h 637147"/>
                <a:gd name="connsiteX3" fmla="*/ 183946 w 647811"/>
                <a:gd name="connsiteY3" fmla="*/ 197276 h 637147"/>
                <a:gd name="connsiteX4" fmla="*/ 159953 w 647811"/>
                <a:gd name="connsiteY4" fmla="*/ 162619 h 637147"/>
                <a:gd name="connsiteX5" fmla="*/ 109301 w 647811"/>
                <a:gd name="connsiteY5" fmla="*/ 143958 h 637147"/>
                <a:gd name="connsiteX6" fmla="*/ 95972 w 647811"/>
                <a:gd name="connsiteY6" fmla="*/ 103970 h 637147"/>
                <a:gd name="connsiteX7" fmla="*/ 50652 w 647811"/>
                <a:gd name="connsiteY7" fmla="*/ 63981 h 637147"/>
                <a:gd name="connsiteX8" fmla="*/ 0 w 647811"/>
                <a:gd name="connsiteY8" fmla="*/ 39988 h 637147"/>
                <a:gd name="connsiteX9" fmla="*/ 111967 w 647811"/>
                <a:gd name="connsiteY9" fmla="*/ 15995 h 637147"/>
                <a:gd name="connsiteX10" fmla="*/ 285250 w 647811"/>
                <a:gd name="connsiteY10" fmla="*/ 0 h 637147"/>
                <a:gd name="connsiteX11" fmla="*/ 338568 w 647811"/>
                <a:gd name="connsiteY11" fmla="*/ 0 h 637147"/>
                <a:gd name="connsiteX12" fmla="*/ 442537 w 647811"/>
                <a:gd name="connsiteY12" fmla="*/ 55984 h 637147"/>
                <a:gd name="connsiteX13" fmla="*/ 455867 w 647811"/>
                <a:gd name="connsiteY13" fmla="*/ 125297 h 637147"/>
                <a:gd name="connsiteX14" fmla="*/ 581164 w 647811"/>
                <a:gd name="connsiteY14" fmla="*/ 215937 h 637147"/>
                <a:gd name="connsiteX15" fmla="*/ 647811 w 647811"/>
                <a:gd name="connsiteY15" fmla="*/ 295914 h 637147"/>
                <a:gd name="connsiteX16" fmla="*/ 634481 w 647811"/>
                <a:gd name="connsiteY16" fmla="*/ 381222 h 637147"/>
                <a:gd name="connsiteX17" fmla="*/ 594493 w 647811"/>
                <a:gd name="connsiteY17" fmla="*/ 415879 h 637147"/>
                <a:gd name="connsiteX18" fmla="*/ 463864 w 647811"/>
                <a:gd name="connsiteY18" fmla="*/ 493189 h 637147"/>
                <a:gd name="connsiteX19" fmla="*/ 381222 w 647811"/>
                <a:gd name="connsiteY19" fmla="*/ 570500 h 637147"/>
                <a:gd name="connsiteX20" fmla="*/ 263923 w 647811"/>
                <a:gd name="connsiteY20" fmla="*/ 637147 h 6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811" h="637147">
                  <a:moveTo>
                    <a:pt x="263923" y="637147"/>
                  </a:moveTo>
                  <a:lnTo>
                    <a:pt x="231932" y="490524"/>
                  </a:lnTo>
                  <a:lnTo>
                    <a:pt x="202607" y="325238"/>
                  </a:lnTo>
                  <a:lnTo>
                    <a:pt x="183946" y="197276"/>
                  </a:lnTo>
                  <a:lnTo>
                    <a:pt x="159953" y="162619"/>
                  </a:lnTo>
                  <a:lnTo>
                    <a:pt x="109301" y="143958"/>
                  </a:lnTo>
                  <a:lnTo>
                    <a:pt x="95972" y="103970"/>
                  </a:lnTo>
                  <a:lnTo>
                    <a:pt x="50652" y="63981"/>
                  </a:lnTo>
                  <a:lnTo>
                    <a:pt x="0" y="39988"/>
                  </a:lnTo>
                  <a:lnTo>
                    <a:pt x="111967" y="15995"/>
                  </a:lnTo>
                  <a:lnTo>
                    <a:pt x="285250" y="0"/>
                  </a:lnTo>
                  <a:lnTo>
                    <a:pt x="338568" y="0"/>
                  </a:lnTo>
                  <a:lnTo>
                    <a:pt x="442537" y="55984"/>
                  </a:lnTo>
                  <a:lnTo>
                    <a:pt x="455867" y="125297"/>
                  </a:lnTo>
                  <a:lnTo>
                    <a:pt x="581164" y="215937"/>
                  </a:lnTo>
                  <a:lnTo>
                    <a:pt x="647811" y="295914"/>
                  </a:lnTo>
                  <a:lnTo>
                    <a:pt x="634481" y="381222"/>
                  </a:lnTo>
                  <a:lnTo>
                    <a:pt x="594493" y="415879"/>
                  </a:lnTo>
                  <a:lnTo>
                    <a:pt x="463864" y="493189"/>
                  </a:lnTo>
                  <a:lnTo>
                    <a:pt x="381222" y="570500"/>
                  </a:lnTo>
                  <a:lnTo>
                    <a:pt x="263923" y="637147"/>
                  </a:lnTo>
                  <a:close/>
                </a:path>
              </a:pathLst>
            </a:custGeom>
            <a:solidFill>
              <a:srgbClr val="E5EBE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3" name="Freeform 1092"/>
            <p:cNvSpPr/>
            <p:nvPr/>
          </p:nvSpPr>
          <p:spPr bwMode="auto">
            <a:xfrm>
              <a:off x="7527739" y="2037121"/>
              <a:ext cx="1510128" cy="1459652"/>
            </a:xfrm>
            <a:custGeom>
              <a:avLst/>
              <a:gdLst>
                <a:gd name="connsiteX0" fmla="*/ 0 w 1510128"/>
                <a:gd name="connsiteY0" fmla="*/ 495822 h 1459652"/>
                <a:gd name="connsiteX1" fmla="*/ 491231 w 1510128"/>
                <a:gd name="connsiteY1" fmla="*/ 288676 h 1459652"/>
                <a:gd name="connsiteX2" fmla="*/ 1035728 w 1510128"/>
                <a:gd name="connsiteY2" fmla="*/ 102245 h 1459652"/>
                <a:gd name="connsiteX3" fmla="*/ 1441141 w 1510128"/>
                <a:gd name="connsiteY3" fmla="*/ 7550 h 1459652"/>
                <a:gd name="connsiteX4" fmla="*/ 1334609 w 1510128"/>
                <a:gd name="connsiteY4" fmla="*/ 297554 h 1459652"/>
                <a:gd name="connsiteX5" fmla="*/ 961747 w 1510128"/>
                <a:gd name="connsiteY5" fmla="*/ 590517 h 1459652"/>
                <a:gd name="connsiteX6" fmla="*/ 896644 w 1510128"/>
                <a:gd name="connsiteY6" fmla="*/ 729600 h 1459652"/>
                <a:gd name="connsiteX7" fmla="*/ 955829 w 1510128"/>
                <a:gd name="connsiteY7" fmla="*/ 833173 h 1459652"/>
                <a:gd name="connsiteX8" fmla="*/ 1272466 w 1510128"/>
                <a:gd name="connsiteY8" fmla="*/ 1093585 h 1459652"/>
                <a:gd name="connsiteX9" fmla="*/ 1482570 w 1510128"/>
                <a:gd name="connsiteY9" fmla="*/ 1321445 h 1459652"/>
                <a:gd name="connsiteX10" fmla="*/ 1470734 w 1510128"/>
                <a:gd name="connsiteY10" fmla="*/ 1451651 h 1459652"/>
                <a:gd name="connsiteX11" fmla="*/ 1145219 w 1510128"/>
                <a:gd name="connsiteY11" fmla="*/ 1410222 h 1459652"/>
                <a:gd name="connsiteX12" fmla="*/ 429087 w 1510128"/>
                <a:gd name="connsiteY12" fmla="*/ 1123177 h 1459652"/>
                <a:gd name="connsiteX13" fmla="*/ 32551 w 1510128"/>
                <a:gd name="connsiteY13" fmla="*/ 984093 h 145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0128" h="1459652">
                  <a:moveTo>
                    <a:pt x="0" y="495822"/>
                  </a:moveTo>
                  <a:cubicBezTo>
                    <a:pt x="159305" y="425047"/>
                    <a:pt x="318610" y="354272"/>
                    <a:pt x="491231" y="288676"/>
                  </a:cubicBezTo>
                  <a:cubicBezTo>
                    <a:pt x="663852" y="223080"/>
                    <a:pt x="877410" y="149099"/>
                    <a:pt x="1035728" y="102245"/>
                  </a:cubicBezTo>
                  <a:cubicBezTo>
                    <a:pt x="1194046" y="55391"/>
                    <a:pt x="1391328" y="-25001"/>
                    <a:pt x="1441141" y="7550"/>
                  </a:cubicBezTo>
                  <a:cubicBezTo>
                    <a:pt x="1490954" y="40101"/>
                    <a:pt x="1414508" y="200393"/>
                    <a:pt x="1334609" y="297554"/>
                  </a:cubicBezTo>
                  <a:cubicBezTo>
                    <a:pt x="1254710" y="394715"/>
                    <a:pt x="1034741" y="518509"/>
                    <a:pt x="961747" y="590517"/>
                  </a:cubicBezTo>
                  <a:cubicBezTo>
                    <a:pt x="888753" y="662525"/>
                    <a:pt x="897630" y="689157"/>
                    <a:pt x="896644" y="729600"/>
                  </a:cubicBezTo>
                  <a:cubicBezTo>
                    <a:pt x="895658" y="770043"/>
                    <a:pt x="893192" y="772509"/>
                    <a:pt x="955829" y="833173"/>
                  </a:cubicBezTo>
                  <a:cubicBezTo>
                    <a:pt x="1018466" y="893837"/>
                    <a:pt x="1184676" y="1012206"/>
                    <a:pt x="1272466" y="1093585"/>
                  </a:cubicBezTo>
                  <a:cubicBezTo>
                    <a:pt x="1360256" y="1174964"/>
                    <a:pt x="1449525" y="1261767"/>
                    <a:pt x="1482570" y="1321445"/>
                  </a:cubicBezTo>
                  <a:cubicBezTo>
                    <a:pt x="1515615" y="1381123"/>
                    <a:pt x="1526959" y="1436855"/>
                    <a:pt x="1470734" y="1451651"/>
                  </a:cubicBezTo>
                  <a:cubicBezTo>
                    <a:pt x="1414509" y="1466447"/>
                    <a:pt x="1318827" y="1464968"/>
                    <a:pt x="1145219" y="1410222"/>
                  </a:cubicBezTo>
                  <a:cubicBezTo>
                    <a:pt x="971611" y="1355476"/>
                    <a:pt x="614532" y="1194198"/>
                    <a:pt x="429087" y="1123177"/>
                  </a:cubicBezTo>
                  <a:cubicBezTo>
                    <a:pt x="243642" y="1052156"/>
                    <a:pt x="138096" y="1018124"/>
                    <a:pt x="32551" y="984093"/>
                  </a:cubicBezTo>
                </a:path>
              </a:pathLst>
            </a:custGeom>
            <a:solidFill>
              <a:srgbClr val="B0A98D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4" name="Freeform 1093"/>
            <p:cNvSpPr/>
            <p:nvPr/>
          </p:nvSpPr>
          <p:spPr bwMode="auto">
            <a:xfrm>
              <a:off x="417763" y="2124657"/>
              <a:ext cx="7503458" cy="591671"/>
            </a:xfrm>
            <a:custGeom>
              <a:avLst/>
              <a:gdLst>
                <a:gd name="connsiteX0" fmla="*/ 7503458 w 7503458"/>
                <a:gd name="connsiteY0" fmla="*/ 521746 h 591671"/>
                <a:gd name="connsiteX1" fmla="*/ 7352851 w 7503458"/>
                <a:gd name="connsiteY1" fmla="*/ 537882 h 591671"/>
                <a:gd name="connsiteX2" fmla="*/ 7046258 w 7503458"/>
                <a:gd name="connsiteY2" fmla="*/ 570155 h 591671"/>
                <a:gd name="connsiteX3" fmla="*/ 6890273 w 7503458"/>
                <a:gd name="connsiteY3" fmla="*/ 591671 h 591671"/>
                <a:gd name="connsiteX4" fmla="*/ 6303981 w 7503458"/>
                <a:gd name="connsiteY4" fmla="*/ 570155 h 591671"/>
                <a:gd name="connsiteX5" fmla="*/ 4970033 w 7503458"/>
                <a:gd name="connsiteY5" fmla="*/ 424927 h 591671"/>
                <a:gd name="connsiteX6" fmla="*/ 3587675 w 7503458"/>
                <a:gd name="connsiteY6" fmla="*/ 328108 h 591671"/>
                <a:gd name="connsiteX7" fmla="*/ 2823882 w 7503458"/>
                <a:gd name="connsiteY7" fmla="*/ 306593 h 591671"/>
                <a:gd name="connsiteX8" fmla="*/ 2108498 w 7503458"/>
                <a:gd name="connsiteY8" fmla="*/ 322730 h 591671"/>
                <a:gd name="connsiteX9" fmla="*/ 1748117 w 7503458"/>
                <a:gd name="connsiteY9" fmla="*/ 349624 h 591671"/>
                <a:gd name="connsiteX10" fmla="*/ 1635162 w 7503458"/>
                <a:gd name="connsiteY10" fmla="*/ 360381 h 591671"/>
                <a:gd name="connsiteX11" fmla="*/ 1575995 w 7503458"/>
                <a:gd name="connsiteY11" fmla="*/ 403412 h 591671"/>
                <a:gd name="connsiteX12" fmla="*/ 1430767 w 7503458"/>
                <a:gd name="connsiteY12" fmla="*/ 328108 h 591671"/>
                <a:gd name="connsiteX13" fmla="*/ 1011218 w 7503458"/>
                <a:gd name="connsiteY13" fmla="*/ 371139 h 591671"/>
                <a:gd name="connsiteX14" fmla="*/ 796065 w 7503458"/>
                <a:gd name="connsiteY14" fmla="*/ 392654 h 591671"/>
                <a:gd name="connsiteX15" fmla="*/ 720762 w 7503458"/>
                <a:gd name="connsiteY15" fmla="*/ 349624 h 591671"/>
                <a:gd name="connsiteX16" fmla="*/ 629322 w 7503458"/>
                <a:gd name="connsiteY16" fmla="*/ 344245 h 591671"/>
                <a:gd name="connsiteX17" fmla="*/ 532503 w 7503458"/>
                <a:gd name="connsiteY17" fmla="*/ 376518 h 591671"/>
                <a:gd name="connsiteX18" fmla="*/ 462578 w 7503458"/>
                <a:gd name="connsiteY18" fmla="*/ 446442 h 591671"/>
                <a:gd name="connsiteX19" fmla="*/ 467957 w 7503458"/>
                <a:gd name="connsiteY19" fmla="*/ 527125 h 591671"/>
                <a:gd name="connsiteX20" fmla="*/ 446442 w 7503458"/>
                <a:gd name="connsiteY20" fmla="*/ 586292 h 591671"/>
                <a:gd name="connsiteX21" fmla="*/ 279698 w 7503458"/>
                <a:gd name="connsiteY21" fmla="*/ 575534 h 591671"/>
                <a:gd name="connsiteX22" fmla="*/ 172122 w 7503458"/>
                <a:gd name="connsiteY22" fmla="*/ 591671 h 591671"/>
                <a:gd name="connsiteX23" fmla="*/ 43030 w 7503458"/>
                <a:gd name="connsiteY23" fmla="*/ 543261 h 591671"/>
                <a:gd name="connsiteX24" fmla="*/ 0 w 7503458"/>
                <a:gd name="connsiteY24" fmla="*/ 494852 h 591671"/>
                <a:gd name="connsiteX25" fmla="*/ 86061 w 7503458"/>
                <a:gd name="connsiteY25" fmla="*/ 424927 h 591671"/>
                <a:gd name="connsiteX26" fmla="*/ 398033 w 7503458"/>
                <a:gd name="connsiteY26" fmla="*/ 306593 h 591671"/>
                <a:gd name="connsiteX27" fmla="*/ 978945 w 7503458"/>
                <a:gd name="connsiteY27" fmla="*/ 172122 h 591671"/>
                <a:gd name="connsiteX28" fmla="*/ 1538343 w 7503458"/>
                <a:gd name="connsiteY28" fmla="*/ 64546 h 591671"/>
                <a:gd name="connsiteX29" fmla="*/ 2178423 w 7503458"/>
                <a:gd name="connsiteY29" fmla="*/ 16137 h 591671"/>
                <a:gd name="connsiteX30" fmla="*/ 2845397 w 7503458"/>
                <a:gd name="connsiteY30" fmla="*/ 0 h 591671"/>
                <a:gd name="connsiteX31" fmla="*/ 3463962 w 7503458"/>
                <a:gd name="connsiteY31" fmla="*/ 5379 h 591671"/>
                <a:gd name="connsiteX32" fmla="*/ 4055633 w 7503458"/>
                <a:gd name="connsiteY32" fmla="*/ 48410 h 591671"/>
                <a:gd name="connsiteX33" fmla="*/ 4485938 w 7503458"/>
                <a:gd name="connsiteY33" fmla="*/ 118334 h 591671"/>
                <a:gd name="connsiteX34" fmla="*/ 4927002 w 7503458"/>
                <a:gd name="connsiteY34" fmla="*/ 172122 h 591671"/>
                <a:gd name="connsiteX35" fmla="*/ 5658522 w 7503458"/>
                <a:gd name="connsiteY35" fmla="*/ 295835 h 591671"/>
                <a:gd name="connsiteX36" fmla="*/ 6250193 w 7503458"/>
                <a:gd name="connsiteY36" fmla="*/ 387275 h 591671"/>
                <a:gd name="connsiteX37" fmla="*/ 6642847 w 7503458"/>
                <a:gd name="connsiteY37" fmla="*/ 441064 h 591671"/>
                <a:gd name="connsiteX38" fmla="*/ 6997849 w 7503458"/>
                <a:gd name="connsiteY38" fmla="*/ 435685 h 591671"/>
                <a:gd name="connsiteX39" fmla="*/ 7229138 w 7503458"/>
                <a:gd name="connsiteY39" fmla="*/ 403412 h 591671"/>
                <a:gd name="connsiteX40" fmla="*/ 7352851 w 7503458"/>
                <a:gd name="connsiteY40" fmla="*/ 392654 h 591671"/>
                <a:gd name="connsiteX41" fmla="*/ 7417397 w 7503458"/>
                <a:gd name="connsiteY41" fmla="*/ 408791 h 591671"/>
                <a:gd name="connsiteX42" fmla="*/ 7465807 w 7503458"/>
                <a:gd name="connsiteY42" fmla="*/ 446442 h 591671"/>
                <a:gd name="connsiteX43" fmla="*/ 7503458 w 7503458"/>
                <a:gd name="connsiteY43" fmla="*/ 521746 h 5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503458" h="591671">
                  <a:moveTo>
                    <a:pt x="7503458" y="521746"/>
                  </a:moveTo>
                  <a:lnTo>
                    <a:pt x="7352851" y="537882"/>
                  </a:lnTo>
                  <a:lnTo>
                    <a:pt x="7046258" y="570155"/>
                  </a:lnTo>
                  <a:lnTo>
                    <a:pt x="6890273" y="591671"/>
                  </a:lnTo>
                  <a:lnTo>
                    <a:pt x="6303981" y="570155"/>
                  </a:lnTo>
                  <a:lnTo>
                    <a:pt x="4970033" y="424927"/>
                  </a:lnTo>
                  <a:lnTo>
                    <a:pt x="3587675" y="328108"/>
                  </a:lnTo>
                  <a:lnTo>
                    <a:pt x="2823882" y="306593"/>
                  </a:lnTo>
                  <a:lnTo>
                    <a:pt x="2108498" y="322730"/>
                  </a:lnTo>
                  <a:lnTo>
                    <a:pt x="1748117" y="349624"/>
                  </a:lnTo>
                  <a:lnTo>
                    <a:pt x="1635162" y="360381"/>
                  </a:lnTo>
                  <a:lnTo>
                    <a:pt x="1575995" y="403412"/>
                  </a:lnTo>
                  <a:lnTo>
                    <a:pt x="1430767" y="328108"/>
                  </a:lnTo>
                  <a:lnTo>
                    <a:pt x="1011218" y="371139"/>
                  </a:lnTo>
                  <a:lnTo>
                    <a:pt x="796065" y="392654"/>
                  </a:lnTo>
                  <a:lnTo>
                    <a:pt x="720762" y="349624"/>
                  </a:lnTo>
                  <a:lnTo>
                    <a:pt x="629322" y="344245"/>
                  </a:lnTo>
                  <a:lnTo>
                    <a:pt x="532503" y="376518"/>
                  </a:lnTo>
                  <a:lnTo>
                    <a:pt x="462578" y="446442"/>
                  </a:lnTo>
                  <a:lnTo>
                    <a:pt x="467957" y="527125"/>
                  </a:lnTo>
                  <a:lnTo>
                    <a:pt x="446442" y="586292"/>
                  </a:lnTo>
                  <a:lnTo>
                    <a:pt x="279698" y="575534"/>
                  </a:lnTo>
                  <a:lnTo>
                    <a:pt x="172122" y="591671"/>
                  </a:lnTo>
                  <a:lnTo>
                    <a:pt x="43030" y="543261"/>
                  </a:lnTo>
                  <a:lnTo>
                    <a:pt x="0" y="494852"/>
                  </a:lnTo>
                  <a:lnTo>
                    <a:pt x="86061" y="424927"/>
                  </a:lnTo>
                  <a:lnTo>
                    <a:pt x="398033" y="306593"/>
                  </a:lnTo>
                  <a:lnTo>
                    <a:pt x="978945" y="172122"/>
                  </a:lnTo>
                  <a:lnTo>
                    <a:pt x="1538343" y="64546"/>
                  </a:lnTo>
                  <a:lnTo>
                    <a:pt x="2178423" y="16137"/>
                  </a:lnTo>
                  <a:lnTo>
                    <a:pt x="2845397" y="0"/>
                  </a:lnTo>
                  <a:lnTo>
                    <a:pt x="3463962" y="5379"/>
                  </a:lnTo>
                  <a:lnTo>
                    <a:pt x="4055633" y="48410"/>
                  </a:lnTo>
                  <a:lnTo>
                    <a:pt x="4485938" y="118334"/>
                  </a:lnTo>
                  <a:lnTo>
                    <a:pt x="4927002" y="172122"/>
                  </a:lnTo>
                  <a:lnTo>
                    <a:pt x="5658522" y="295835"/>
                  </a:lnTo>
                  <a:lnTo>
                    <a:pt x="6250193" y="387275"/>
                  </a:lnTo>
                  <a:lnTo>
                    <a:pt x="6642847" y="441064"/>
                  </a:lnTo>
                  <a:lnTo>
                    <a:pt x="6997849" y="435685"/>
                  </a:lnTo>
                  <a:lnTo>
                    <a:pt x="7229138" y="403412"/>
                  </a:lnTo>
                  <a:lnTo>
                    <a:pt x="7352851" y="392654"/>
                  </a:lnTo>
                  <a:lnTo>
                    <a:pt x="7417397" y="408791"/>
                  </a:lnTo>
                  <a:lnTo>
                    <a:pt x="7465807" y="446442"/>
                  </a:lnTo>
                  <a:lnTo>
                    <a:pt x="7503458" y="521746"/>
                  </a:lnTo>
                  <a:close/>
                </a:path>
              </a:pathLst>
            </a:custGeom>
            <a:solidFill>
              <a:srgbClr val="988C48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5" name="Freeform 1094"/>
            <p:cNvSpPr/>
            <p:nvPr/>
          </p:nvSpPr>
          <p:spPr bwMode="auto">
            <a:xfrm>
              <a:off x="1746331" y="2432198"/>
              <a:ext cx="6174890" cy="1167205"/>
            </a:xfrm>
            <a:custGeom>
              <a:avLst/>
              <a:gdLst>
                <a:gd name="connsiteX0" fmla="*/ 285078 w 6174890"/>
                <a:gd name="connsiteY0" fmla="*/ 661595 h 1167205"/>
                <a:gd name="connsiteX1" fmla="*/ 419549 w 6174890"/>
                <a:gd name="connsiteY1" fmla="*/ 441064 h 1167205"/>
                <a:gd name="connsiteX2" fmla="*/ 424928 w 6174890"/>
                <a:gd name="connsiteY2" fmla="*/ 322729 h 1167205"/>
                <a:gd name="connsiteX3" fmla="*/ 301215 w 6174890"/>
                <a:gd name="connsiteY3" fmla="*/ 182880 h 1167205"/>
                <a:gd name="connsiteX4" fmla="*/ 220532 w 6174890"/>
                <a:gd name="connsiteY4" fmla="*/ 102198 h 1167205"/>
                <a:gd name="connsiteX5" fmla="*/ 311972 w 6174890"/>
                <a:gd name="connsiteY5" fmla="*/ 53788 h 1167205"/>
                <a:gd name="connsiteX6" fmla="*/ 710005 w 6174890"/>
                <a:gd name="connsiteY6" fmla="*/ 16137 h 1167205"/>
                <a:gd name="connsiteX7" fmla="*/ 1527586 w 6174890"/>
                <a:gd name="connsiteY7" fmla="*/ 0 h 1167205"/>
                <a:gd name="connsiteX8" fmla="*/ 2705549 w 6174890"/>
                <a:gd name="connsiteY8" fmla="*/ 59167 h 1167205"/>
                <a:gd name="connsiteX9" fmla="*/ 4276165 w 6174890"/>
                <a:gd name="connsiteY9" fmla="*/ 193638 h 1167205"/>
                <a:gd name="connsiteX10" fmla="*/ 5013064 w 6174890"/>
                <a:gd name="connsiteY10" fmla="*/ 274320 h 1167205"/>
                <a:gd name="connsiteX11" fmla="*/ 5561704 w 6174890"/>
                <a:gd name="connsiteY11" fmla="*/ 285078 h 1167205"/>
                <a:gd name="connsiteX12" fmla="*/ 5992010 w 6174890"/>
                <a:gd name="connsiteY12" fmla="*/ 231289 h 1167205"/>
                <a:gd name="connsiteX13" fmla="*/ 6174890 w 6174890"/>
                <a:gd name="connsiteY13" fmla="*/ 225911 h 1167205"/>
                <a:gd name="connsiteX14" fmla="*/ 6164132 w 6174890"/>
                <a:gd name="connsiteY14" fmla="*/ 398033 h 1167205"/>
                <a:gd name="connsiteX15" fmla="*/ 6094208 w 6174890"/>
                <a:gd name="connsiteY15" fmla="*/ 543261 h 1167205"/>
                <a:gd name="connsiteX16" fmla="*/ 5868297 w 6174890"/>
                <a:gd name="connsiteY16" fmla="*/ 586292 h 1167205"/>
                <a:gd name="connsiteX17" fmla="*/ 5701553 w 6174890"/>
                <a:gd name="connsiteY17" fmla="*/ 575534 h 1167205"/>
                <a:gd name="connsiteX18" fmla="*/ 5507916 w 6174890"/>
                <a:gd name="connsiteY18" fmla="*/ 548640 h 1167205"/>
                <a:gd name="connsiteX19" fmla="*/ 5271248 w 6174890"/>
                <a:gd name="connsiteY19" fmla="*/ 575534 h 1167205"/>
                <a:gd name="connsiteX20" fmla="*/ 4254650 w 6174890"/>
                <a:gd name="connsiteY20" fmla="*/ 763793 h 1167205"/>
                <a:gd name="connsiteX21" fmla="*/ 3905026 w 6174890"/>
                <a:gd name="connsiteY21" fmla="*/ 860612 h 1167205"/>
                <a:gd name="connsiteX22" fmla="*/ 3017520 w 6174890"/>
                <a:gd name="connsiteY22" fmla="*/ 1011219 h 1167205"/>
                <a:gd name="connsiteX23" fmla="*/ 2119257 w 6174890"/>
                <a:gd name="connsiteY23" fmla="*/ 1113417 h 1167205"/>
                <a:gd name="connsiteX24" fmla="*/ 1581375 w 6174890"/>
                <a:gd name="connsiteY24" fmla="*/ 1167205 h 1167205"/>
                <a:gd name="connsiteX25" fmla="*/ 1145690 w 6174890"/>
                <a:gd name="connsiteY25" fmla="*/ 1129553 h 1167205"/>
                <a:gd name="connsiteX26" fmla="*/ 736899 w 6174890"/>
                <a:gd name="connsiteY26" fmla="*/ 1048871 h 1167205"/>
                <a:gd name="connsiteX27" fmla="*/ 317351 w 6174890"/>
                <a:gd name="connsiteY27" fmla="*/ 935915 h 1167205"/>
                <a:gd name="connsiteX28" fmla="*/ 0 w 6174890"/>
                <a:gd name="connsiteY28" fmla="*/ 839097 h 1167205"/>
                <a:gd name="connsiteX29" fmla="*/ 145229 w 6174890"/>
                <a:gd name="connsiteY29" fmla="*/ 726141 h 1167205"/>
                <a:gd name="connsiteX30" fmla="*/ 285078 w 6174890"/>
                <a:gd name="connsiteY30" fmla="*/ 661595 h 116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74890" h="1167205">
                  <a:moveTo>
                    <a:pt x="285078" y="661595"/>
                  </a:moveTo>
                  <a:lnTo>
                    <a:pt x="419549" y="441064"/>
                  </a:lnTo>
                  <a:lnTo>
                    <a:pt x="424928" y="322729"/>
                  </a:lnTo>
                  <a:lnTo>
                    <a:pt x="301215" y="182880"/>
                  </a:lnTo>
                  <a:lnTo>
                    <a:pt x="220532" y="102198"/>
                  </a:lnTo>
                  <a:lnTo>
                    <a:pt x="311972" y="53788"/>
                  </a:lnTo>
                  <a:lnTo>
                    <a:pt x="710005" y="16137"/>
                  </a:lnTo>
                  <a:lnTo>
                    <a:pt x="1527586" y="0"/>
                  </a:lnTo>
                  <a:lnTo>
                    <a:pt x="2705549" y="59167"/>
                  </a:lnTo>
                  <a:lnTo>
                    <a:pt x="4276165" y="193638"/>
                  </a:lnTo>
                  <a:lnTo>
                    <a:pt x="5013064" y="274320"/>
                  </a:lnTo>
                  <a:lnTo>
                    <a:pt x="5561704" y="285078"/>
                  </a:lnTo>
                  <a:lnTo>
                    <a:pt x="5992010" y="231289"/>
                  </a:lnTo>
                  <a:lnTo>
                    <a:pt x="6174890" y="225911"/>
                  </a:lnTo>
                  <a:lnTo>
                    <a:pt x="6164132" y="398033"/>
                  </a:lnTo>
                  <a:lnTo>
                    <a:pt x="6094208" y="543261"/>
                  </a:lnTo>
                  <a:lnTo>
                    <a:pt x="5868297" y="586292"/>
                  </a:lnTo>
                  <a:lnTo>
                    <a:pt x="5701553" y="575534"/>
                  </a:lnTo>
                  <a:lnTo>
                    <a:pt x="5507916" y="548640"/>
                  </a:lnTo>
                  <a:lnTo>
                    <a:pt x="5271248" y="575534"/>
                  </a:lnTo>
                  <a:lnTo>
                    <a:pt x="4254650" y="763793"/>
                  </a:lnTo>
                  <a:lnTo>
                    <a:pt x="3905026" y="860612"/>
                  </a:lnTo>
                  <a:lnTo>
                    <a:pt x="3017520" y="1011219"/>
                  </a:lnTo>
                  <a:lnTo>
                    <a:pt x="2119257" y="1113417"/>
                  </a:lnTo>
                  <a:lnTo>
                    <a:pt x="1581375" y="1167205"/>
                  </a:lnTo>
                  <a:lnTo>
                    <a:pt x="1145690" y="1129553"/>
                  </a:lnTo>
                  <a:lnTo>
                    <a:pt x="736899" y="1048871"/>
                  </a:lnTo>
                  <a:lnTo>
                    <a:pt x="317351" y="935915"/>
                  </a:lnTo>
                  <a:lnTo>
                    <a:pt x="0" y="839097"/>
                  </a:lnTo>
                  <a:lnTo>
                    <a:pt x="145229" y="726141"/>
                  </a:lnTo>
                  <a:lnTo>
                    <a:pt x="285078" y="661595"/>
                  </a:lnTo>
                  <a:close/>
                </a:path>
              </a:pathLst>
            </a:custGeom>
            <a:solidFill>
              <a:srgbClr val="EAF9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6" name="Freeform 1095"/>
            <p:cNvSpPr/>
            <p:nvPr/>
          </p:nvSpPr>
          <p:spPr bwMode="auto">
            <a:xfrm>
              <a:off x="567813" y="2472813"/>
              <a:ext cx="1108587" cy="661219"/>
            </a:xfrm>
            <a:custGeom>
              <a:avLst/>
              <a:gdLst>
                <a:gd name="connsiteX0" fmla="*/ 626806 w 1108587"/>
                <a:gd name="connsiteY0" fmla="*/ 51619 h 661219"/>
                <a:gd name="connsiteX1" fmla="*/ 653845 w 1108587"/>
                <a:gd name="connsiteY1" fmla="*/ 110613 h 661219"/>
                <a:gd name="connsiteX2" fmla="*/ 658761 w 1108587"/>
                <a:gd name="connsiteY2" fmla="*/ 194187 h 661219"/>
                <a:gd name="connsiteX3" fmla="*/ 604684 w 1108587"/>
                <a:gd name="connsiteY3" fmla="*/ 287593 h 661219"/>
                <a:gd name="connsiteX4" fmla="*/ 511277 w 1108587"/>
                <a:gd name="connsiteY4" fmla="*/ 324464 h 661219"/>
                <a:gd name="connsiteX5" fmla="*/ 395748 w 1108587"/>
                <a:gd name="connsiteY5" fmla="*/ 304800 h 661219"/>
                <a:gd name="connsiteX6" fmla="*/ 339213 w 1108587"/>
                <a:gd name="connsiteY6" fmla="*/ 245806 h 661219"/>
                <a:gd name="connsiteX7" fmla="*/ 297426 w 1108587"/>
                <a:gd name="connsiteY7" fmla="*/ 240890 h 661219"/>
                <a:gd name="connsiteX8" fmla="*/ 140110 w 1108587"/>
                <a:gd name="connsiteY8" fmla="*/ 233516 h 661219"/>
                <a:gd name="connsiteX9" fmla="*/ 31955 w 1108587"/>
                <a:gd name="connsiteY9" fmla="*/ 240890 h 661219"/>
                <a:gd name="connsiteX10" fmla="*/ 0 w 1108587"/>
                <a:gd name="connsiteY10" fmla="*/ 255639 h 661219"/>
                <a:gd name="connsiteX11" fmla="*/ 120445 w 1108587"/>
                <a:gd name="connsiteY11" fmla="*/ 344129 h 661219"/>
                <a:gd name="connsiteX12" fmla="*/ 267929 w 1108587"/>
                <a:gd name="connsiteY12" fmla="*/ 494071 h 661219"/>
                <a:gd name="connsiteX13" fmla="*/ 358877 w 1108587"/>
                <a:gd name="connsiteY13" fmla="*/ 575187 h 661219"/>
                <a:gd name="connsiteX14" fmla="*/ 459658 w 1108587"/>
                <a:gd name="connsiteY14" fmla="*/ 597310 h 661219"/>
                <a:gd name="connsiteX15" fmla="*/ 619432 w 1108587"/>
                <a:gd name="connsiteY15" fmla="*/ 619432 h 661219"/>
                <a:gd name="connsiteX16" fmla="*/ 700548 w 1108587"/>
                <a:gd name="connsiteY16" fmla="*/ 634181 h 661219"/>
                <a:gd name="connsiteX17" fmla="*/ 786581 w 1108587"/>
                <a:gd name="connsiteY17" fmla="*/ 661219 h 661219"/>
                <a:gd name="connsiteX18" fmla="*/ 997974 w 1108587"/>
                <a:gd name="connsiteY18" fmla="*/ 621890 h 661219"/>
                <a:gd name="connsiteX19" fmla="*/ 1093839 w 1108587"/>
                <a:gd name="connsiteY19" fmla="*/ 577645 h 661219"/>
                <a:gd name="connsiteX20" fmla="*/ 1108587 w 1108587"/>
                <a:gd name="connsiteY20" fmla="*/ 518652 h 661219"/>
                <a:gd name="connsiteX21" fmla="*/ 1074174 w 1108587"/>
                <a:gd name="connsiteY21" fmla="*/ 290052 h 661219"/>
                <a:gd name="connsiteX22" fmla="*/ 1052052 w 1108587"/>
                <a:gd name="connsiteY22" fmla="*/ 122903 h 661219"/>
                <a:gd name="connsiteX23" fmla="*/ 1066800 w 1108587"/>
                <a:gd name="connsiteY23" fmla="*/ 0 h 661219"/>
                <a:gd name="connsiteX24" fmla="*/ 626806 w 1108587"/>
                <a:gd name="connsiteY24" fmla="*/ 51619 h 6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8587" h="661219">
                  <a:moveTo>
                    <a:pt x="626806" y="51619"/>
                  </a:moveTo>
                  <a:lnTo>
                    <a:pt x="653845" y="110613"/>
                  </a:lnTo>
                  <a:lnTo>
                    <a:pt x="658761" y="194187"/>
                  </a:lnTo>
                  <a:lnTo>
                    <a:pt x="604684" y="287593"/>
                  </a:lnTo>
                  <a:lnTo>
                    <a:pt x="511277" y="324464"/>
                  </a:lnTo>
                  <a:lnTo>
                    <a:pt x="395748" y="304800"/>
                  </a:lnTo>
                  <a:lnTo>
                    <a:pt x="339213" y="245806"/>
                  </a:lnTo>
                  <a:lnTo>
                    <a:pt x="297426" y="240890"/>
                  </a:lnTo>
                  <a:lnTo>
                    <a:pt x="140110" y="233516"/>
                  </a:lnTo>
                  <a:lnTo>
                    <a:pt x="31955" y="240890"/>
                  </a:lnTo>
                  <a:lnTo>
                    <a:pt x="0" y="255639"/>
                  </a:lnTo>
                  <a:lnTo>
                    <a:pt x="120445" y="344129"/>
                  </a:lnTo>
                  <a:lnTo>
                    <a:pt x="267929" y="494071"/>
                  </a:lnTo>
                  <a:lnTo>
                    <a:pt x="358877" y="575187"/>
                  </a:lnTo>
                  <a:lnTo>
                    <a:pt x="459658" y="597310"/>
                  </a:lnTo>
                  <a:lnTo>
                    <a:pt x="619432" y="619432"/>
                  </a:lnTo>
                  <a:lnTo>
                    <a:pt x="700548" y="634181"/>
                  </a:lnTo>
                  <a:lnTo>
                    <a:pt x="786581" y="661219"/>
                  </a:lnTo>
                  <a:lnTo>
                    <a:pt x="997974" y="621890"/>
                  </a:lnTo>
                  <a:lnTo>
                    <a:pt x="1093839" y="577645"/>
                  </a:lnTo>
                  <a:lnTo>
                    <a:pt x="1108587" y="518652"/>
                  </a:lnTo>
                  <a:lnTo>
                    <a:pt x="1074174" y="290052"/>
                  </a:lnTo>
                  <a:lnTo>
                    <a:pt x="1052052" y="122903"/>
                  </a:lnTo>
                  <a:lnTo>
                    <a:pt x="1066800" y="0"/>
                  </a:lnTo>
                  <a:lnTo>
                    <a:pt x="626806" y="51619"/>
                  </a:lnTo>
                  <a:close/>
                </a:path>
              </a:pathLst>
            </a:custGeom>
            <a:solidFill>
              <a:srgbClr val="EEF5F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7" name="Freeform 1096"/>
            <p:cNvSpPr/>
            <p:nvPr/>
          </p:nvSpPr>
          <p:spPr bwMode="auto">
            <a:xfrm>
              <a:off x="4959658" y="2249010"/>
              <a:ext cx="2965363" cy="1035874"/>
            </a:xfrm>
            <a:custGeom>
              <a:avLst/>
              <a:gdLst>
                <a:gd name="connsiteX0" fmla="*/ 0 w 2965363"/>
                <a:gd name="connsiteY0" fmla="*/ 0 h 1035874"/>
                <a:gd name="connsiteX1" fmla="*/ 1819923 w 2965363"/>
                <a:gd name="connsiteY1" fmla="*/ 278167 h 1035874"/>
                <a:gd name="connsiteX2" fmla="*/ 2263806 w 2965363"/>
                <a:gd name="connsiteY2" fmla="*/ 310718 h 1035874"/>
                <a:gd name="connsiteX3" fmla="*/ 2541973 w 2965363"/>
                <a:gd name="connsiteY3" fmla="*/ 301840 h 1035874"/>
                <a:gd name="connsiteX4" fmla="*/ 2755037 w 2965363"/>
                <a:gd name="connsiteY4" fmla="*/ 269289 h 1035874"/>
                <a:gd name="connsiteX5" fmla="*/ 2894121 w 2965363"/>
                <a:gd name="connsiteY5" fmla="*/ 298881 h 1035874"/>
                <a:gd name="connsiteX6" fmla="*/ 2959224 w 2965363"/>
                <a:gd name="connsiteY6" fmla="*/ 420209 h 1035874"/>
                <a:gd name="connsiteX7" fmla="*/ 2956264 w 2965363"/>
                <a:gd name="connsiteY7" fmla="*/ 591844 h 1035874"/>
                <a:gd name="connsiteX8" fmla="*/ 2902998 w 2965363"/>
                <a:gd name="connsiteY8" fmla="*/ 710213 h 1035874"/>
                <a:gd name="connsiteX9" fmla="*/ 2772792 w 2965363"/>
                <a:gd name="connsiteY9" fmla="*/ 769398 h 1035874"/>
                <a:gd name="connsiteX10" fmla="*/ 2621872 w 2965363"/>
                <a:gd name="connsiteY10" fmla="*/ 781235 h 1035874"/>
                <a:gd name="connsiteX11" fmla="*/ 2450237 w 2965363"/>
                <a:gd name="connsiteY11" fmla="*/ 751642 h 1035874"/>
                <a:gd name="connsiteX12" fmla="*/ 2263806 w 2965363"/>
                <a:gd name="connsiteY12" fmla="*/ 745724 h 1035874"/>
                <a:gd name="connsiteX13" fmla="*/ 2083293 w 2965363"/>
                <a:gd name="connsiteY13" fmla="*/ 760520 h 1035874"/>
                <a:gd name="connsiteX14" fmla="*/ 1047565 w 2965363"/>
                <a:gd name="connsiteY14" fmla="*/ 958788 h 1035874"/>
                <a:gd name="connsiteX15" fmla="*/ 801950 w 2965363"/>
                <a:gd name="connsiteY15" fmla="*/ 1032769 h 1035874"/>
                <a:gd name="connsiteX16" fmla="*/ 849297 w 2965363"/>
                <a:gd name="connsiteY16" fmla="*/ 1015013 h 103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5363" h="1035874">
                  <a:moveTo>
                    <a:pt x="0" y="0"/>
                  </a:moveTo>
                  <a:lnTo>
                    <a:pt x="1819923" y="278167"/>
                  </a:lnTo>
                  <a:cubicBezTo>
                    <a:pt x="2197224" y="329953"/>
                    <a:pt x="2143464" y="306772"/>
                    <a:pt x="2263806" y="310718"/>
                  </a:cubicBezTo>
                  <a:cubicBezTo>
                    <a:pt x="2384148" y="314664"/>
                    <a:pt x="2460101" y="308745"/>
                    <a:pt x="2541973" y="301840"/>
                  </a:cubicBezTo>
                  <a:cubicBezTo>
                    <a:pt x="2623845" y="294935"/>
                    <a:pt x="2696346" y="269782"/>
                    <a:pt x="2755037" y="269289"/>
                  </a:cubicBezTo>
                  <a:cubicBezTo>
                    <a:pt x="2813728" y="268796"/>
                    <a:pt x="2860090" y="273728"/>
                    <a:pt x="2894121" y="298881"/>
                  </a:cubicBezTo>
                  <a:cubicBezTo>
                    <a:pt x="2928152" y="324034"/>
                    <a:pt x="2948867" y="371382"/>
                    <a:pt x="2959224" y="420209"/>
                  </a:cubicBezTo>
                  <a:cubicBezTo>
                    <a:pt x="2969581" y="469036"/>
                    <a:pt x="2965635" y="543510"/>
                    <a:pt x="2956264" y="591844"/>
                  </a:cubicBezTo>
                  <a:cubicBezTo>
                    <a:pt x="2946893" y="640178"/>
                    <a:pt x="2933577" y="680621"/>
                    <a:pt x="2902998" y="710213"/>
                  </a:cubicBezTo>
                  <a:cubicBezTo>
                    <a:pt x="2872419" y="739805"/>
                    <a:pt x="2819646" y="757561"/>
                    <a:pt x="2772792" y="769398"/>
                  </a:cubicBezTo>
                  <a:cubicBezTo>
                    <a:pt x="2725938" y="781235"/>
                    <a:pt x="2675631" y="784194"/>
                    <a:pt x="2621872" y="781235"/>
                  </a:cubicBezTo>
                  <a:cubicBezTo>
                    <a:pt x="2568113" y="778276"/>
                    <a:pt x="2509915" y="757561"/>
                    <a:pt x="2450237" y="751642"/>
                  </a:cubicBezTo>
                  <a:cubicBezTo>
                    <a:pt x="2390559" y="745724"/>
                    <a:pt x="2324963" y="744244"/>
                    <a:pt x="2263806" y="745724"/>
                  </a:cubicBezTo>
                  <a:cubicBezTo>
                    <a:pt x="2202649" y="747204"/>
                    <a:pt x="2286000" y="725009"/>
                    <a:pt x="2083293" y="760520"/>
                  </a:cubicBezTo>
                  <a:cubicBezTo>
                    <a:pt x="1880586" y="796031"/>
                    <a:pt x="1261122" y="913413"/>
                    <a:pt x="1047565" y="958788"/>
                  </a:cubicBezTo>
                  <a:cubicBezTo>
                    <a:pt x="834008" y="1004163"/>
                    <a:pt x="834995" y="1023398"/>
                    <a:pt x="801950" y="1032769"/>
                  </a:cubicBezTo>
                  <a:cubicBezTo>
                    <a:pt x="768905" y="1042140"/>
                    <a:pt x="809101" y="1028576"/>
                    <a:pt x="849297" y="1015013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8" name="Freeform 1097"/>
            <p:cNvSpPr/>
            <p:nvPr/>
          </p:nvSpPr>
          <p:spPr bwMode="auto">
            <a:xfrm>
              <a:off x="398958" y="2603419"/>
              <a:ext cx="1274570" cy="527503"/>
            </a:xfrm>
            <a:custGeom>
              <a:avLst/>
              <a:gdLst>
                <a:gd name="connsiteX0" fmla="*/ 0 w 1274570"/>
                <a:gd name="connsiteY0" fmla="*/ 0 h 527503"/>
                <a:gd name="connsiteX1" fmla="*/ 29121 w 1274570"/>
                <a:gd name="connsiteY1" fmla="*/ 58242 h 527503"/>
                <a:gd name="connsiteX2" fmla="*/ 145605 w 1274570"/>
                <a:gd name="connsiteY2" fmla="*/ 125220 h 527503"/>
                <a:gd name="connsiteX3" fmla="*/ 311595 w 1274570"/>
                <a:gd name="connsiteY3" fmla="*/ 232968 h 527503"/>
                <a:gd name="connsiteX4" fmla="*/ 428079 w 1274570"/>
                <a:gd name="connsiteY4" fmla="*/ 361101 h 527503"/>
                <a:gd name="connsiteX5" fmla="*/ 544563 w 1274570"/>
                <a:gd name="connsiteY5" fmla="*/ 445552 h 527503"/>
                <a:gd name="connsiteX6" fmla="*/ 690168 w 1274570"/>
                <a:gd name="connsiteY6" fmla="*/ 480497 h 527503"/>
                <a:gd name="connsiteX7" fmla="*/ 815388 w 1274570"/>
                <a:gd name="connsiteY7" fmla="*/ 492145 h 527503"/>
                <a:gd name="connsiteX8" fmla="*/ 987203 w 1274570"/>
                <a:gd name="connsiteY8" fmla="*/ 527091 h 527503"/>
                <a:gd name="connsiteX9" fmla="*/ 1228907 w 1274570"/>
                <a:gd name="connsiteY9" fmla="*/ 465936 h 527503"/>
                <a:gd name="connsiteX10" fmla="*/ 1272588 w 1274570"/>
                <a:gd name="connsiteY10" fmla="*/ 428079 h 527503"/>
                <a:gd name="connsiteX11" fmla="*/ 1263852 w 1274570"/>
                <a:gd name="connsiteY11" fmla="*/ 273738 h 527503"/>
                <a:gd name="connsiteX12" fmla="*/ 1234731 w 1274570"/>
                <a:gd name="connsiteY12" fmla="*/ 99012 h 527503"/>
                <a:gd name="connsiteX13" fmla="*/ 1231819 w 1274570"/>
                <a:gd name="connsiteY13" fmla="*/ 0 h 52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4570" h="527503">
                  <a:moveTo>
                    <a:pt x="0" y="0"/>
                  </a:moveTo>
                  <a:cubicBezTo>
                    <a:pt x="2427" y="18686"/>
                    <a:pt x="4854" y="37372"/>
                    <a:pt x="29121" y="58242"/>
                  </a:cubicBezTo>
                  <a:cubicBezTo>
                    <a:pt x="53388" y="79112"/>
                    <a:pt x="98526" y="96099"/>
                    <a:pt x="145605" y="125220"/>
                  </a:cubicBezTo>
                  <a:cubicBezTo>
                    <a:pt x="192684" y="154341"/>
                    <a:pt x="264516" y="193654"/>
                    <a:pt x="311595" y="232968"/>
                  </a:cubicBezTo>
                  <a:cubicBezTo>
                    <a:pt x="358674" y="272282"/>
                    <a:pt x="389251" y="325670"/>
                    <a:pt x="428079" y="361101"/>
                  </a:cubicBezTo>
                  <a:cubicBezTo>
                    <a:pt x="466907" y="396532"/>
                    <a:pt x="500882" y="425653"/>
                    <a:pt x="544563" y="445552"/>
                  </a:cubicBezTo>
                  <a:cubicBezTo>
                    <a:pt x="588244" y="465451"/>
                    <a:pt x="645031" y="472732"/>
                    <a:pt x="690168" y="480497"/>
                  </a:cubicBezTo>
                  <a:cubicBezTo>
                    <a:pt x="735305" y="488262"/>
                    <a:pt x="765882" y="484379"/>
                    <a:pt x="815388" y="492145"/>
                  </a:cubicBezTo>
                  <a:cubicBezTo>
                    <a:pt x="864894" y="499911"/>
                    <a:pt x="918283" y="531459"/>
                    <a:pt x="987203" y="527091"/>
                  </a:cubicBezTo>
                  <a:cubicBezTo>
                    <a:pt x="1056123" y="522723"/>
                    <a:pt x="1181343" y="482438"/>
                    <a:pt x="1228907" y="465936"/>
                  </a:cubicBezTo>
                  <a:cubicBezTo>
                    <a:pt x="1276471" y="449434"/>
                    <a:pt x="1266764" y="460112"/>
                    <a:pt x="1272588" y="428079"/>
                  </a:cubicBezTo>
                  <a:cubicBezTo>
                    <a:pt x="1278412" y="396046"/>
                    <a:pt x="1270161" y="328582"/>
                    <a:pt x="1263852" y="273738"/>
                  </a:cubicBezTo>
                  <a:cubicBezTo>
                    <a:pt x="1257543" y="218894"/>
                    <a:pt x="1240070" y="144635"/>
                    <a:pt x="1234731" y="99012"/>
                  </a:cubicBezTo>
                  <a:cubicBezTo>
                    <a:pt x="1229392" y="53389"/>
                    <a:pt x="1230605" y="26694"/>
                    <a:pt x="1231819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099" name="Freeform 1098"/>
            <p:cNvSpPr/>
            <p:nvPr/>
          </p:nvSpPr>
          <p:spPr bwMode="auto">
            <a:xfrm>
              <a:off x="326155" y="2772244"/>
              <a:ext cx="468849" cy="173776"/>
            </a:xfrm>
            <a:custGeom>
              <a:avLst/>
              <a:gdLst>
                <a:gd name="connsiteX0" fmla="*/ 468849 w 468849"/>
                <a:gd name="connsiteY0" fmla="*/ 160243 h 173776"/>
                <a:gd name="connsiteX1" fmla="*/ 372749 w 468849"/>
                <a:gd name="connsiteY1" fmla="*/ 171891 h 173776"/>
                <a:gd name="connsiteX2" fmla="*/ 227144 w 468849"/>
                <a:gd name="connsiteY2" fmla="*/ 125297 h 173776"/>
                <a:gd name="connsiteX3" fmla="*/ 99012 w 468849"/>
                <a:gd name="connsiteY3" fmla="*/ 55407 h 173776"/>
                <a:gd name="connsiteX4" fmla="*/ 46594 w 468849"/>
                <a:gd name="connsiteY4" fmla="*/ 8813 h 173776"/>
                <a:gd name="connsiteX5" fmla="*/ 0 w 468849"/>
                <a:gd name="connsiteY5" fmla="*/ 77 h 1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849" h="173776">
                  <a:moveTo>
                    <a:pt x="468849" y="160243"/>
                  </a:moveTo>
                  <a:cubicBezTo>
                    <a:pt x="440941" y="168979"/>
                    <a:pt x="413033" y="177715"/>
                    <a:pt x="372749" y="171891"/>
                  </a:cubicBezTo>
                  <a:cubicBezTo>
                    <a:pt x="332465" y="166067"/>
                    <a:pt x="272767" y="144711"/>
                    <a:pt x="227144" y="125297"/>
                  </a:cubicBezTo>
                  <a:cubicBezTo>
                    <a:pt x="181521" y="105883"/>
                    <a:pt x="129104" y="74821"/>
                    <a:pt x="99012" y="55407"/>
                  </a:cubicBezTo>
                  <a:cubicBezTo>
                    <a:pt x="68920" y="35993"/>
                    <a:pt x="63096" y="18035"/>
                    <a:pt x="46594" y="8813"/>
                  </a:cubicBezTo>
                  <a:cubicBezTo>
                    <a:pt x="30092" y="-409"/>
                    <a:pt x="15046" y="-166"/>
                    <a:pt x="0" y="77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0" name="Freeform 1099"/>
            <p:cNvSpPr/>
            <p:nvPr/>
          </p:nvSpPr>
          <p:spPr bwMode="auto">
            <a:xfrm>
              <a:off x="1944329" y="3099619"/>
              <a:ext cx="223684" cy="206478"/>
            </a:xfrm>
            <a:custGeom>
              <a:avLst/>
              <a:gdLst>
                <a:gd name="connsiteX0" fmla="*/ 41787 w 223684"/>
                <a:gd name="connsiteY0" fmla="*/ 206478 h 206478"/>
                <a:gd name="connsiteX1" fmla="*/ 130277 w 223684"/>
                <a:gd name="connsiteY1" fmla="*/ 194187 h 206478"/>
                <a:gd name="connsiteX2" fmla="*/ 186813 w 223684"/>
                <a:gd name="connsiteY2" fmla="*/ 162233 h 206478"/>
                <a:gd name="connsiteX3" fmla="*/ 223684 w 223684"/>
                <a:gd name="connsiteY3" fmla="*/ 86033 h 206478"/>
                <a:gd name="connsiteX4" fmla="*/ 223684 w 223684"/>
                <a:gd name="connsiteY4" fmla="*/ 39329 h 206478"/>
                <a:gd name="connsiteX5" fmla="*/ 208936 w 223684"/>
                <a:gd name="connsiteY5" fmla="*/ 22123 h 206478"/>
                <a:gd name="connsiteX6" fmla="*/ 157316 w 223684"/>
                <a:gd name="connsiteY6" fmla="*/ 7375 h 206478"/>
                <a:gd name="connsiteX7" fmla="*/ 88490 w 223684"/>
                <a:gd name="connsiteY7" fmla="*/ 0 h 206478"/>
                <a:gd name="connsiteX8" fmla="*/ 19665 w 223684"/>
                <a:gd name="connsiteY8" fmla="*/ 41787 h 206478"/>
                <a:gd name="connsiteX9" fmla="*/ 0 w 223684"/>
                <a:gd name="connsiteY9" fmla="*/ 46704 h 206478"/>
                <a:gd name="connsiteX10" fmla="*/ 27039 w 223684"/>
                <a:gd name="connsiteY10" fmla="*/ 90949 h 206478"/>
                <a:gd name="connsiteX11" fmla="*/ 12290 w 223684"/>
                <a:gd name="connsiteY11" fmla="*/ 145026 h 206478"/>
                <a:gd name="connsiteX12" fmla="*/ 41787 w 223684"/>
                <a:gd name="connsiteY12" fmla="*/ 206478 h 2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684" h="206478">
                  <a:moveTo>
                    <a:pt x="41787" y="206478"/>
                  </a:moveTo>
                  <a:lnTo>
                    <a:pt x="130277" y="194187"/>
                  </a:lnTo>
                  <a:lnTo>
                    <a:pt x="186813" y="162233"/>
                  </a:lnTo>
                  <a:lnTo>
                    <a:pt x="223684" y="86033"/>
                  </a:lnTo>
                  <a:lnTo>
                    <a:pt x="223684" y="39329"/>
                  </a:lnTo>
                  <a:lnTo>
                    <a:pt x="208936" y="22123"/>
                  </a:lnTo>
                  <a:lnTo>
                    <a:pt x="157316" y="7375"/>
                  </a:lnTo>
                  <a:lnTo>
                    <a:pt x="88490" y="0"/>
                  </a:lnTo>
                  <a:lnTo>
                    <a:pt x="19665" y="41787"/>
                  </a:lnTo>
                  <a:lnTo>
                    <a:pt x="0" y="46704"/>
                  </a:lnTo>
                  <a:lnTo>
                    <a:pt x="27039" y="90949"/>
                  </a:lnTo>
                  <a:lnTo>
                    <a:pt x="12290" y="145026"/>
                  </a:lnTo>
                  <a:lnTo>
                    <a:pt x="41787" y="206478"/>
                  </a:lnTo>
                  <a:close/>
                </a:path>
              </a:pathLst>
            </a:custGeom>
            <a:solidFill>
              <a:srgbClr val="EEF9FE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1" name="Freeform 1100"/>
            <p:cNvSpPr/>
            <p:nvPr/>
          </p:nvSpPr>
          <p:spPr bwMode="auto">
            <a:xfrm>
              <a:off x="1980229" y="3101389"/>
              <a:ext cx="190457" cy="215495"/>
            </a:xfrm>
            <a:custGeom>
              <a:avLst/>
              <a:gdLst>
                <a:gd name="connsiteX0" fmla="*/ 0 w 190457"/>
                <a:gd name="connsiteY0" fmla="*/ 215495 h 215495"/>
                <a:gd name="connsiteX1" fmla="*/ 122309 w 190457"/>
                <a:gd name="connsiteY1" fmla="*/ 192198 h 215495"/>
                <a:gd name="connsiteX2" fmla="*/ 174726 w 190457"/>
                <a:gd name="connsiteY2" fmla="*/ 116484 h 215495"/>
                <a:gd name="connsiteX3" fmla="*/ 177639 w 190457"/>
                <a:gd name="connsiteY3" fmla="*/ 23296 h 215495"/>
                <a:gd name="connsiteX4" fmla="*/ 20385 w 190457"/>
                <a:gd name="connsiteY4" fmla="*/ 0 h 215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457" h="215495">
                  <a:moveTo>
                    <a:pt x="0" y="215495"/>
                  </a:moveTo>
                  <a:cubicBezTo>
                    <a:pt x="46594" y="212097"/>
                    <a:pt x="93188" y="208700"/>
                    <a:pt x="122309" y="192198"/>
                  </a:cubicBezTo>
                  <a:cubicBezTo>
                    <a:pt x="151430" y="175696"/>
                    <a:pt x="165504" y="144634"/>
                    <a:pt x="174726" y="116484"/>
                  </a:cubicBezTo>
                  <a:cubicBezTo>
                    <a:pt x="183948" y="88334"/>
                    <a:pt x="203363" y="42710"/>
                    <a:pt x="177639" y="23296"/>
                  </a:cubicBezTo>
                  <a:cubicBezTo>
                    <a:pt x="151916" y="3882"/>
                    <a:pt x="86150" y="1941"/>
                    <a:pt x="20385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2" name="Freeform 1101"/>
            <p:cNvSpPr/>
            <p:nvPr/>
          </p:nvSpPr>
          <p:spPr bwMode="auto">
            <a:xfrm>
              <a:off x="1656986" y="2612155"/>
              <a:ext cx="128213" cy="658135"/>
            </a:xfrm>
            <a:custGeom>
              <a:avLst/>
              <a:gdLst>
                <a:gd name="connsiteX0" fmla="*/ 0 w 128213"/>
                <a:gd name="connsiteY0" fmla="*/ 0 h 658135"/>
                <a:gd name="connsiteX1" fmla="*/ 52418 w 128213"/>
                <a:gd name="connsiteY1" fmla="*/ 75715 h 658135"/>
                <a:gd name="connsiteX2" fmla="*/ 90275 w 128213"/>
                <a:gd name="connsiteY2" fmla="*/ 326156 h 658135"/>
                <a:gd name="connsiteX3" fmla="*/ 125220 w 128213"/>
                <a:gd name="connsiteY3" fmla="*/ 509618 h 658135"/>
                <a:gd name="connsiteX4" fmla="*/ 8736 w 128213"/>
                <a:gd name="connsiteY4" fmla="*/ 658135 h 6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13" h="658135">
                  <a:moveTo>
                    <a:pt x="0" y="0"/>
                  </a:moveTo>
                  <a:cubicBezTo>
                    <a:pt x="18686" y="10678"/>
                    <a:pt x="37372" y="21356"/>
                    <a:pt x="52418" y="75715"/>
                  </a:cubicBezTo>
                  <a:cubicBezTo>
                    <a:pt x="67464" y="130074"/>
                    <a:pt x="78141" y="253839"/>
                    <a:pt x="90275" y="326156"/>
                  </a:cubicBezTo>
                  <a:cubicBezTo>
                    <a:pt x="102409" y="398473"/>
                    <a:pt x="138810" y="454288"/>
                    <a:pt x="125220" y="509618"/>
                  </a:cubicBezTo>
                  <a:cubicBezTo>
                    <a:pt x="111630" y="564948"/>
                    <a:pt x="60183" y="611541"/>
                    <a:pt x="8736" y="658135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3" name="Freeform 1102"/>
            <p:cNvSpPr/>
            <p:nvPr/>
          </p:nvSpPr>
          <p:spPr bwMode="auto">
            <a:xfrm>
              <a:off x="1709404" y="2897541"/>
              <a:ext cx="452127" cy="381486"/>
            </a:xfrm>
            <a:custGeom>
              <a:avLst/>
              <a:gdLst>
                <a:gd name="connsiteX0" fmla="*/ 0 w 452127"/>
                <a:gd name="connsiteY0" fmla="*/ 381486 h 381486"/>
                <a:gd name="connsiteX1" fmla="*/ 122308 w 452127"/>
                <a:gd name="connsiteY1" fmla="*/ 299947 h 381486"/>
                <a:gd name="connsiteX2" fmla="*/ 329067 w 452127"/>
                <a:gd name="connsiteY2" fmla="*/ 192199 h 381486"/>
                <a:gd name="connsiteX3" fmla="*/ 433903 w 452127"/>
                <a:gd name="connsiteY3" fmla="*/ 49506 h 381486"/>
                <a:gd name="connsiteX4" fmla="*/ 451376 w 452127"/>
                <a:gd name="connsiteY4" fmla="*/ 0 h 38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7" h="381486">
                  <a:moveTo>
                    <a:pt x="0" y="381486"/>
                  </a:moveTo>
                  <a:cubicBezTo>
                    <a:pt x="33732" y="356490"/>
                    <a:pt x="67464" y="331495"/>
                    <a:pt x="122308" y="299947"/>
                  </a:cubicBezTo>
                  <a:cubicBezTo>
                    <a:pt x="177152" y="268399"/>
                    <a:pt x="277135" y="233939"/>
                    <a:pt x="329067" y="192199"/>
                  </a:cubicBezTo>
                  <a:cubicBezTo>
                    <a:pt x="380999" y="150459"/>
                    <a:pt x="413518" y="81539"/>
                    <a:pt x="433903" y="49506"/>
                  </a:cubicBezTo>
                  <a:cubicBezTo>
                    <a:pt x="454288" y="17473"/>
                    <a:pt x="452832" y="8736"/>
                    <a:pt x="451376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4" name="Freeform 1103"/>
            <p:cNvSpPr/>
            <p:nvPr/>
          </p:nvSpPr>
          <p:spPr bwMode="auto">
            <a:xfrm>
              <a:off x="1785118" y="2472375"/>
              <a:ext cx="381160" cy="626101"/>
            </a:xfrm>
            <a:custGeom>
              <a:avLst/>
              <a:gdLst>
                <a:gd name="connsiteX0" fmla="*/ 0 w 381160"/>
                <a:gd name="connsiteY0" fmla="*/ 626101 h 626101"/>
                <a:gd name="connsiteX1" fmla="*/ 93188 w 381160"/>
                <a:gd name="connsiteY1" fmla="*/ 576596 h 626101"/>
                <a:gd name="connsiteX2" fmla="*/ 195111 w 381160"/>
                <a:gd name="connsiteY2" fmla="*/ 483408 h 626101"/>
                <a:gd name="connsiteX3" fmla="*/ 311595 w 381160"/>
                <a:gd name="connsiteY3" fmla="*/ 416430 h 626101"/>
                <a:gd name="connsiteX4" fmla="*/ 369837 w 381160"/>
                <a:gd name="connsiteY4" fmla="*/ 364012 h 626101"/>
                <a:gd name="connsiteX5" fmla="*/ 372750 w 381160"/>
                <a:gd name="connsiteY5" fmla="*/ 262089 h 626101"/>
                <a:gd name="connsiteX6" fmla="*/ 279562 w 381160"/>
                <a:gd name="connsiteY6" fmla="*/ 165989 h 626101"/>
                <a:gd name="connsiteX7" fmla="*/ 195111 w 381160"/>
                <a:gd name="connsiteY7" fmla="*/ 96099 h 626101"/>
                <a:gd name="connsiteX8" fmla="*/ 177639 w 381160"/>
                <a:gd name="connsiteY8" fmla="*/ 43681 h 626101"/>
                <a:gd name="connsiteX9" fmla="*/ 107748 w 381160"/>
                <a:gd name="connsiteY9" fmla="*/ 0 h 62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60" h="626101">
                  <a:moveTo>
                    <a:pt x="0" y="626101"/>
                  </a:moveTo>
                  <a:cubicBezTo>
                    <a:pt x="30335" y="613239"/>
                    <a:pt x="60670" y="600378"/>
                    <a:pt x="93188" y="576596"/>
                  </a:cubicBezTo>
                  <a:cubicBezTo>
                    <a:pt x="125706" y="552814"/>
                    <a:pt x="158710" y="510102"/>
                    <a:pt x="195111" y="483408"/>
                  </a:cubicBezTo>
                  <a:cubicBezTo>
                    <a:pt x="231512" y="456714"/>
                    <a:pt x="282474" y="436329"/>
                    <a:pt x="311595" y="416430"/>
                  </a:cubicBezTo>
                  <a:cubicBezTo>
                    <a:pt x="340716" y="396531"/>
                    <a:pt x="359644" y="389736"/>
                    <a:pt x="369837" y="364012"/>
                  </a:cubicBezTo>
                  <a:cubicBezTo>
                    <a:pt x="380030" y="338288"/>
                    <a:pt x="387796" y="295093"/>
                    <a:pt x="372750" y="262089"/>
                  </a:cubicBezTo>
                  <a:cubicBezTo>
                    <a:pt x="357704" y="229085"/>
                    <a:pt x="309168" y="193654"/>
                    <a:pt x="279562" y="165989"/>
                  </a:cubicBezTo>
                  <a:cubicBezTo>
                    <a:pt x="249956" y="138324"/>
                    <a:pt x="212098" y="116484"/>
                    <a:pt x="195111" y="96099"/>
                  </a:cubicBezTo>
                  <a:cubicBezTo>
                    <a:pt x="178124" y="75714"/>
                    <a:pt x="192199" y="59697"/>
                    <a:pt x="177639" y="43681"/>
                  </a:cubicBezTo>
                  <a:cubicBezTo>
                    <a:pt x="163079" y="27665"/>
                    <a:pt x="135413" y="13832"/>
                    <a:pt x="107748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grpSp>
          <p:nvGrpSpPr>
            <p:cNvPr id="1105" name="Group 1104"/>
            <p:cNvGrpSpPr/>
            <p:nvPr/>
          </p:nvGrpSpPr>
          <p:grpSpPr>
            <a:xfrm>
              <a:off x="6581104" y="2363041"/>
              <a:ext cx="476652" cy="179249"/>
              <a:chOff x="6581104" y="2363041"/>
              <a:chExt cx="476652" cy="179249"/>
            </a:xfrm>
            <a:solidFill>
              <a:srgbClr val="B0A98D"/>
            </a:solidFill>
          </p:grpSpPr>
          <p:sp>
            <p:nvSpPr>
              <p:cNvPr id="1118" name="Freeform 1117"/>
              <p:cNvSpPr/>
              <p:nvPr/>
            </p:nvSpPr>
            <p:spPr bwMode="auto">
              <a:xfrm>
                <a:off x="6581104" y="2363041"/>
                <a:ext cx="476652" cy="179249"/>
              </a:xfrm>
              <a:custGeom>
                <a:avLst/>
                <a:gdLst>
                  <a:gd name="connsiteX0" fmla="*/ 0 w 476652"/>
                  <a:gd name="connsiteY0" fmla="*/ 127733 h 179249"/>
                  <a:gd name="connsiteX1" fmla="*/ 136516 w 476652"/>
                  <a:gd name="connsiteY1" fmla="*/ 37581 h 179249"/>
                  <a:gd name="connsiteX2" fmla="*/ 298790 w 476652"/>
                  <a:gd name="connsiteY2" fmla="*/ 1520 h 179249"/>
                  <a:gd name="connsiteX3" fmla="*/ 440458 w 476652"/>
                  <a:gd name="connsiteY3" fmla="*/ 16975 h 179249"/>
                  <a:gd name="connsiteX4" fmla="*/ 476519 w 476652"/>
                  <a:gd name="connsiteY4" fmla="*/ 107127 h 179249"/>
                  <a:gd name="connsiteX5" fmla="*/ 432730 w 476652"/>
                  <a:gd name="connsiteY5" fmla="*/ 156067 h 179249"/>
                  <a:gd name="connsiteX6" fmla="*/ 334851 w 476652"/>
                  <a:gd name="connsiteY6" fmla="*/ 179249 h 179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652" h="179249">
                    <a:moveTo>
                      <a:pt x="0" y="127733"/>
                    </a:moveTo>
                    <a:cubicBezTo>
                      <a:pt x="43359" y="93174"/>
                      <a:pt x="86718" y="58616"/>
                      <a:pt x="136516" y="37581"/>
                    </a:cubicBezTo>
                    <a:cubicBezTo>
                      <a:pt x="186314" y="16546"/>
                      <a:pt x="248133" y="4954"/>
                      <a:pt x="298790" y="1520"/>
                    </a:cubicBezTo>
                    <a:cubicBezTo>
                      <a:pt x="349447" y="-1914"/>
                      <a:pt x="410837" y="-626"/>
                      <a:pt x="440458" y="16975"/>
                    </a:cubicBezTo>
                    <a:cubicBezTo>
                      <a:pt x="470080" y="34576"/>
                      <a:pt x="477807" y="83945"/>
                      <a:pt x="476519" y="107127"/>
                    </a:cubicBezTo>
                    <a:cubicBezTo>
                      <a:pt x="475231" y="130309"/>
                      <a:pt x="456341" y="144047"/>
                      <a:pt x="432730" y="156067"/>
                    </a:cubicBezTo>
                    <a:cubicBezTo>
                      <a:pt x="409119" y="168087"/>
                      <a:pt x="371985" y="173668"/>
                      <a:pt x="334851" y="179249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19" name="Freeform 1118"/>
              <p:cNvSpPr/>
              <p:nvPr/>
            </p:nvSpPr>
            <p:spPr bwMode="auto">
              <a:xfrm>
                <a:off x="6583680" y="2490774"/>
                <a:ext cx="350305" cy="51516"/>
              </a:xfrm>
              <a:custGeom>
                <a:avLst/>
                <a:gdLst>
                  <a:gd name="connsiteX0" fmla="*/ 0 w 350305"/>
                  <a:gd name="connsiteY0" fmla="*/ 0 h 51516"/>
                  <a:gd name="connsiteX1" fmla="*/ 229244 w 350305"/>
                  <a:gd name="connsiteY1" fmla="*/ 36061 h 51516"/>
                  <a:gd name="connsiteX2" fmla="*/ 350305 w 350305"/>
                  <a:gd name="connsiteY2" fmla="*/ 51516 h 5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0305" h="51516">
                    <a:moveTo>
                      <a:pt x="0" y="0"/>
                    </a:moveTo>
                    <a:lnTo>
                      <a:pt x="229244" y="36061"/>
                    </a:lnTo>
                    <a:cubicBezTo>
                      <a:pt x="287628" y="44647"/>
                      <a:pt x="318966" y="48081"/>
                      <a:pt x="350305" y="51516"/>
                    </a:cubicBezTo>
                  </a:path>
                </a:pathLst>
              </a:custGeom>
              <a:grp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106" name="Freeform 1105"/>
            <p:cNvSpPr/>
            <p:nvPr/>
          </p:nvSpPr>
          <p:spPr bwMode="auto">
            <a:xfrm>
              <a:off x="1970777" y="2908247"/>
              <a:ext cx="5759420" cy="723719"/>
            </a:xfrm>
            <a:custGeom>
              <a:avLst/>
              <a:gdLst>
                <a:gd name="connsiteX0" fmla="*/ 0 w 5759420"/>
                <a:gd name="connsiteY0" fmla="*/ 450699 h 723719"/>
                <a:gd name="connsiteX1" fmla="*/ 108341 w 5759420"/>
                <a:gd name="connsiteY1" fmla="*/ 424697 h 723719"/>
                <a:gd name="connsiteX2" fmla="*/ 286021 w 5759420"/>
                <a:gd name="connsiteY2" fmla="*/ 489702 h 723719"/>
                <a:gd name="connsiteX3" fmla="*/ 446366 w 5759420"/>
                <a:gd name="connsiteY3" fmla="*/ 520038 h 723719"/>
                <a:gd name="connsiteX4" fmla="*/ 801725 w 5759420"/>
                <a:gd name="connsiteY4" fmla="*/ 550373 h 723719"/>
                <a:gd name="connsiteX5" fmla="*/ 1040076 w 5759420"/>
                <a:gd name="connsiteY5" fmla="*/ 524371 h 723719"/>
                <a:gd name="connsiteX6" fmla="*/ 1776796 w 5759420"/>
                <a:gd name="connsiteY6" fmla="*/ 481035 h 723719"/>
                <a:gd name="connsiteX7" fmla="*/ 3432250 w 5759420"/>
                <a:gd name="connsiteY7" fmla="*/ 299022 h 723719"/>
                <a:gd name="connsiteX8" fmla="*/ 4190639 w 5759420"/>
                <a:gd name="connsiteY8" fmla="*/ 143010 h 723719"/>
                <a:gd name="connsiteX9" fmla="*/ 5057369 w 5759420"/>
                <a:gd name="connsiteY9" fmla="*/ 4333 h 723719"/>
                <a:gd name="connsiteX10" fmla="*/ 5391060 w 5759420"/>
                <a:gd name="connsiteY10" fmla="*/ 0 h 723719"/>
                <a:gd name="connsiteX11" fmla="*/ 5651079 w 5759420"/>
                <a:gd name="connsiteY11" fmla="*/ 26002 h 723719"/>
                <a:gd name="connsiteX12" fmla="*/ 5737752 w 5759420"/>
                <a:gd name="connsiteY12" fmla="*/ 82339 h 723719"/>
                <a:gd name="connsiteX13" fmla="*/ 5759420 w 5759420"/>
                <a:gd name="connsiteY13" fmla="*/ 130009 h 723719"/>
                <a:gd name="connsiteX14" fmla="*/ 5677081 w 5759420"/>
                <a:gd name="connsiteY14" fmla="*/ 151677 h 723719"/>
                <a:gd name="connsiteX15" fmla="*/ 5551405 w 5759420"/>
                <a:gd name="connsiteY15" fmla="*/ 134343 h 723719"/>
                <a:gd name="connsiteX16" fmla="*/ 5356391 w 5759420"/>
                <a:gd name="connsiteY16" fmla="*/ 99674 h 723719"/>
                <a:gd name="connsiteX17" fmla="*/ 5191712 w 5759420"/>
                <a:gd name="connsiteY17" fmla="*/ 95340 h 723719"/>
                <a:gd name="connsiteX18" fmla="*/ 4892690 w 5759420"/>
                <a:gd name="connsiteY18" fmla="*/ 138677 h 723719"/>
                <a:gd name="connsiteX19" fmla="*/ 3731272 w 5759420"/>
                <a:gd name="connsiteY19" fmla="*/ 398695 h 723719"/>
                <a:gd name="connsiteX20" fmla="*/ 3024887 w 5759420"/>
                <a:gd name="connsiteY20" fmla="*/ 524371 h 723719"/>
                <a:gd name="connsiteX21" fmla="*/ 2049816 w 5759420"/>
                <a:gd name="connsiteY21" fmla="*/ 658714 h 723719"/>
                <a:gd name="connsiteX22" fmla="*/ 1248091 w 5759420"/>
                <a:gd name="connsiteY22" fmla="*/ 723719 h 723719"/>
                <a:gd name="connsiteX23" fmla="*/ 710719 w 5759420"/>
                <a:gd name="connsiteY23" fmla="*/ 671715 h 723719"/>
                <a:gd name="connsiteX24" fmla="*/ 307689 w 5759420"/>
                <a:gd name="connsiteY24" fmla="*/ 572041 h 723719"/>
                <a:gd name="connsiteX25" fmla="*/ 0 w 5759420"/>
                <a:gd name="connsiteY25" fmla="*/ 450699 h 72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59420" h="723719">
                  <a:moveTo>
                    <a:pt x="0" y="450699"/>
                  </a:moveTo>
                  <a:lnTo>
                    <a:pt x="108341" y="424697"/>
                  </a:lnTo>
                  <a:lnTo>
                    <a:pt x="286021" y="489702"/>
                  </a:lnTo>
                  <a:lnTo>
                    <a:pt x="446366" y="520038"/>
                  </a:lnTo>
                  <a:lnTo>
                    <a:pt x="801725" y="550373"/>
                  </a:lnTo>
                  <a:lnTo>
                    <a:pt x="1040076" y="524371"/>
                  </a:lnTo>
                  <a:lnTo>
                    <a:pt x="1776796" y="481035"/>
                  </a:lnTo>
                  <a:lnTo>
                    <a:pt x="3432250" y="299022"/>
                  </a:lnTo>
                  <a:lnTo>
                    <a:pt x="4190639" y="143010"/>
                  </a:lnTo>
                  <a:lnTo>
                    <a:pt x="5057369" y="4333"/>
                  </a:lnTo>
                  <a:lnTo>
                    <a:pt x="5391060" y="0"/>
                  </a:lnTo>
                  <a:lnTo>
                    <a:pt x="5651079" y="26002"/>
                  </a:lnTo>
                  <a:lnTo>
                    <a:pt x="5737752" y="82339"/>
                  </a:lnTo>
                  <a:lnTo>
                    <a:pt x="5759420" y="130009"/>
                  </a:lnTo>
                  <a:lnTo>
                    <a:pt x="5677081" y="151677"/>
                  </a:lnTo>
                  <a:lnTo>
                    <a:pt x="5551405" y="134343"/>
                  </a:lnTo>
                  <a:lnTo>
                    <a:pt x="5356391" y="99674"/>
                  </a:lnTo>
                  <a:lnTo>
                    <a:pt x="5191712" y="95340"/>
                  </a:lnTo>
                  <a:lnTo>
                    <a:pt x="4892690" y="138677"/>
                  </a:lnTo>
                  <a:lnTo>
                    <a:pt x="3731272" y="398695"/>
                  </a:lnTo>
                  <a:lnTo>
                    <a:pt x="3024887" y="524371"/>
                  </a:lnTo>
                  <a:lnTo>
                    <a:pt x="2049816" y="658714"/>
                  </a:lnTo>
                  <a:lnTo>
                    <a:pt x="1248091" y="723719"/>
                  </a:lnTo>
                  <a:lnTo>
                    <a:pt x="710719" y="671715"/>
                  </a:lnTo>
                  <a:lnTo>
                    <a:pt x="307689" y="572041"/>
                  </a:lnTo>
                  <a:lnTo>
                    <a:pt x="0" y="450699"/>
                  </a:lnTo>
                  <a:close/>
                </a:path>
              </a:pathLst>
            </a:custGeom>
            <a:solidFill>
              <a:srgbClr val="C2C4C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7" name="Freeform 1106"/>
            <p:cNvSpPr/>
            <p:nvPr/>
          </p:nvSpPr>
          <p:spPr bwMode="auto">
            <a:xfrm>
              <a:off x="4239725" y="1359954"/>
              <a:ext cx="1007581" cy="881655"/>
            </a:xfrm>
            <a:custGeom>
              <a:avLst/>
              <a:gdLst>
                <a:gd name="connsiteX0" fmla="*/ 0 w 1007581"/>
                <a:gd name="connsiteY0" fmla="*/ 788242 h 881655"/>
                <a:gd name="connsiteX1" fmla="*/ 257578 w 1007581"/>
                <a:gd name="connsiteY1" fmla="*/ 473998 h 881655"/>
                <a:gd name="connsiteX2" fmla="*/ 579549 w 1007581"/>
                <a:gd name="connsiteY2" fmla="*/ 139147 h 881655"/>
                <a:gd name="connsiteX3" fmla="*/ 703187 w 1007581"/>
                <a:gd name="connsiteY3" fmla="*/ 36116 h 881655"/>
                <a:gd name="connsiteX4" fmla="*/ 780460 w 1007581"/>
                <a:gd name="connsiteY4" fmla="*/ 55 h 881655"/>
                <a:gd name="connsiteX5" fmla="*/ 803642 w 1007581"/>
                <a:gd name="connsiteY5" fmla="*/ 30964 h 881655"/>
                <a:gd name="connsiteX6" fmla="*/ 793339 w 1007581"/>
                <a:gd name="connsiteY6" fmla="*/ 136571 h 881655"/>
                <a:gd name="connsiteX7" fmla="*/ 801066 w 1007581"/>
                <a:gd name="connsiteY7" fmla="*/ 257632 h 881655"/>
                <a:gd name="connsiteX8" fmla="*/ 860309 w 1007581"/>
                <a:gd name="connsiteY8" fmla="*/ 396724 h 881655"/>
                <a:gd name="connsiteX9" fmla="*/ 937582 w 1007581"/>
                <a:gd name="connsiteY9" fmla="*/ 564150 h 881655"/>
                <a:gd name="connsiteX10" fmla="*/ 1001976 w 1007581"/>
                <a:gd name="connsiteY10" fmla="*/ 690363 h 881655"/>
                <a:gd name="connsiteX11" fmla="*/ 989098 w 1007581"/>
                <a:gd name="connsiteY11" fmla="*/ 765060 h 881655"/>
                <a:gd name="connsiteX12" fmla="*/ 868036 w 1007581"/>
                <a:gd name="connsiteY12" fmla="*/ 829454 h 881655"/>
                <a:gd name="connsiteX13" fmla="*/ 713490 w 1007581"/>
                <a:gd name="connsiteY13" fmla="*/ 857788 h 881655"/>
                <a:gd name="connsiteX14" fmla="*/ 680005 w 1007581"/>
                <a:gd name="connsiteY14" fmla="*/ 880970 h 881655"/>
                <a:gd name="connsiteX15" fmla="*/ 628489 w 1007581"/>
                <a:gd name="connsiteY15" fmla="*/ 873243 h 8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7581" h="881655">
                  <a:moveTo>
                    <a:pt x="0" y="788242"/>
                  </a:moveTo>
                  <a:cubicBezTo>
                    <a:pt x="80493" y="685211"/>
                    <a:pt x="160987" y="582180"/>
                    <a:pt x="257578" y="473998"/>
                  </a:cubicBezTo>
                  <a:cubicBezTo>
                    <a:pt x="354169" y="365816"/>
                    <a:pt x="505281" y="212127"/>
                    <a:pt x="579549" y="139147"/>
                  </a:cubicBezTo>
                  <a:cubicBezTo>
                    <a:pt x="653817" y="66167"/>
                    <a:pt x="669702" y="59298"/>
                    <a:pt x="703187" y="36116"/>
                  </a:cubicBezTo>
                  <a:cubicBezTo>
                    <a:pt x="736672" y="12934"/>
                    <a:pt x="763718" y="914"/>
                    <a:pt x="780460" y="55"/>
                  </a:cubicBezTo>
                  <a:cubicBezTo>
                    <a:pt x="797202" y="-804"/>
                    <a:pt x="801495" y="8211"/>
                    <a:pt x="803642" y="30964"/>
                  </a:cubicBezTo>
                  <a:cubicBezTo>
                    <a:pt x="805789" y="53717"/>
                    <a:pt x="793768" y="98793"/>
                    <a:pt x="793339" y="136571"/>
                  </a:cubicBezTo>
                  <a:cubicBezTo>
                    <a:pt x="792910" y="174349"/>
                    <a:pt x="789904" y="214273"/>
                    <a:pt x="801066" y="257632"/>
                  </a:cubicBezTo>
                  <a:cubicBezTo>
                    <a:pt x="812228" y="300991"/>
                    <a:pt x="837556" y="345638"/>
                    <a:pt x="860309" y="396724"/>
                  </a:cubicBezTo>
                  <a:cubicBezTo>
                    <a:pt x="883062" y="447810"/>
                    <a:pt x="913971" y="515210"/>
                    <a:pt x="937582" y="564150"/>
                  </a:cubicBezTo>
                  <a:cubicBezTo>
                    <a:pt x="961193" y="613090"/>
                    <a:pt x="993390" y="656878"/>
                    <a:pt x="1001976" y="690363"/>
                  </a:cubicBezTo>
                  <a:cubicBezTo>
                    <a:pt x="1010562" y="723848"/>
                    <a:pt x="1011421" y="741878"/>
                    <a:pt x="989098" y="765060"/>
                  </a:cubicBezTo>
                  <a:cubicBezTo>
                    <a:pt x="966775" y="788242"/>
                    <a:pt x="913971" y="813999"/>
                    <a:pt x="868036" y="829454"/>
                  </a:cubicBezTo>
                  <a:cubicBezTo>
                    <a:pt x="822101" y="844909"/>
                    <a:pt x="744829" y="849202"/>
                    <a:pt x="713490" y="857788"/>
                  </a:cubicBezTo>
                  <a:cubicBezTo>
                    <a:pt x="682152" y="866374"/>
                    <a:pt x="694172" y="878394"/>
                    <a:pt x="680005" y="880970"/>
                  </a:cubicBezTo>
                  <a:cubicBezTo>
                    <a:pt x="665838" y="883546"/>
                    <a:pt x="647163" y="878394"/>
                    <a:pt x="628489" y="873243"/>
                  </a:cubicBezTo>
                </a:path>
              </a:pathLst>
            </a:custGeom>
            <a:solidFill>
              <a:srgbClr val="E1DBD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8" name="Freeform 1107"/>
            <p:cNvSpPr/>
            <p:nvPr/>
          </p:nvSpPr>
          <p:spPr bwMode="auto">
            <a:xfrm>
              <a:off x="4155881" y="3465401"/>
              <a:ext cx="658370" cy="834947"/>
            </a:xfrm>
            <a:custGeom>
              <a:avLst/>
              <a:gdLst>
                <a:gd name="connsiteX0" fmla="*/ 5397 w 658370"/>
                <a:gd name="connsiteY0" fmla="*/ 61333 h 834947"/>
                <a:gd name="connsiteX1" fmla="*/ 194683 w 658370"/>
                <a:gd name="connsiteY1" fmla="*/ 40948 h 834947"/>
                <a:gd name="connsiteX2" fmla="*/ 503366 w 658370"/>
                <a:gd name="connsiteY2" fmla="*/ 178 h 834947"/>
                <a:gd name="connsiteX3" fmla="*/ 576169 w 658370"/>
                <a:gd name="connsiteY3" fmla="*/ 58420 h 834947"/>
                <a:gd name="connsiteX4" fmla="*/ 584905 w 658370"/>
                <a:gd name="connsiteY4" fmla="*/ 78805 h 834947"/>
                <a:gd name="connsiteX5" fmla="*/ 625674 w 658370"/>
                <a:gd name="connsiteY5" fmla="*/ 142871 h 834947"/>
                <a:gd name="connsiteX6" fmla="*/ 651883 w 658370"/>
                <a:gd name="connsiteY6" fmla="*/ 294301 h 834947"/>
                <a:gd name="connsiteX7" fmla="*/ 657707 w 658370"/>
                <a:gd name="connsiteY7" fmla="*/ 518533 h 834947"/>
                <a:gd name="connsiteX8" fmla="*/ 640235 w 658370"/>
                <a:gd name="connsiteY8" fmla="*/ 693259 h 834947"/>
                <a:gd name="connsiteX9" fmla="*/ 593641 w 658370"/>
                <a:gd name="connsiteY9" fmla="*/ 815567 h 834947"/>
                <a:gd name="connsiteX10" fmla="*/ 558696 w 658370"/>
                <a:gd name="connsiteY10" fmla="*/ 830127 h 834947"/>
                <a:gd name="connsiteX11" fmla="*/ 468421 w 658370"/>
                <a:gd name="connsiteY11" fmla="*/ 768973 h 834947"/>
                <a:gd name="connsiteX12" fmla="*/ 203420 w 658370"/>
                <a:gd name="connsiteY12" fmla="*/ 480675 h 834947"/>
                <a:gd name="connsiteX13" fmla="*/ 63639 w 658370"/>
                <a:gd name="connsiteY13" fmla="*/ 230234 h 834947"/>
                <a:gd name="connsiteX14" fmla="*/ 5397 w 658370"/>
                <a:gd name="connsiteY14" fmla="*/ 61333 h 83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8370" h="834947">
                  <a:moveTo>
                    <a:pt x="5397" y="61333"/>
                  </a:moveTo>
                  <a:cubicBezTo>
                    <a:pt x="27238" y="29785"/>
                    <a:pt x="194683" y="40948"/>
                    <a:pt x="194683" y="40948"/>
                  </a:cubicBezTo>
                  <a:cubicBezTo>
                    <a:pt x="277678" y="30756"/>
                    <a:pt x="439785" y="-2734"/>
                    <a:pt x="503366" y="178"/>
                  </a:cubicBezTo>
                  <a:cubicBezTo>
                    <a:pt x="566947" y="3090"/>
                    <a:pt x="562579" y="45316"/>
                    <a:pt x="576169" y="58420"/>
                  </a:cubicBezTo>
                  <a:cubicBezTo>
                    <a:pt x="589759" y="71524"/>
                    <a:pt x="576654" y="64730"/>
                    <a:pt x="584905" y="78805"/>
                  </a:cubicBezTo>
                  <a:cubicBezTo>
                    <a:pt x="593156" y="92880"/>
                    <a:pt x="614511" y="106955"/>
                    <a:pt x="625674" y="142871"/>
                  </a:cubicBezTo>
                  <a:cubicBezTo>
                    <a:pt x="636837" y="178787"/>
                    <a:pt x="646544" y="231691"/>
                    <a:pt x="651883" y="294301"/>
                  </a:cubicBezTo>
                  <a:cubicBezTo>
                    <a:pt x="657222" y="356911"/>
                    <a:pt x="659648" y="452040"/>
                    <a:pt x="657707" y="518533"/>
                  </a:cubicBezTo>
                  <a:cubicBezTo>
                    <a:pt x="655766" y="585026"/>
                    <a:pt x="650913" y="643753"/>
                    <a:pt x="640235" y="693259"/>
                  </a:cubicBezTo>
                  <a:cubicBezTo>
                    <a:pt x="629557" y="742765"/>
                    <a:pt x="607231" y="792756"/>
                    <a:pt x="593641" y="815567"/>
                  </a:cubicBezTo>
                  <a:cubicBezTo>
                    <a:pt x="580051" y="838378"/>
                    <a:pt x="579566" y="837893"/>
                    <a:pt x="558696" y="830127"/>
                  </a:cubicBezTo>
                  <a:cubicBezTo>
                    <a:pt x="537826" y="822361"/>
                    <a:pt x="527634" y="827215"/>
                    <a:pt x="468421" y="768973"/>
                  </a:cubicBezTo>
                  <a:cubicBezTo>
                    <a:pt x="409208" y="710731"/>
                    <a:pt x="270884" y="570465"/>
                    <a:pt x="203420" y="480675"/>
                  </a:cubicBezTo>
                  <a:cubicBezTo>
                    <a:pt x="135956" y="390885"/>
                    <a:pt x="94216" y="300124"/>
                    <a:pt x="63639" y="230234"/>
                  </a:cubicBezTo>
                  <a:cubicBezTo>
                    <a:pt x="33062" y="160344"/>
                    <a:pt x="-16444" y="92881"/>
                    <a:pt x="5397" y="61333"/>
                  </a:cubicBez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09" name="Freeform 1108"/>
            <p:cNvSpPr/>
            <p:nvPr/>
          </p:nvSpPr>
          <p:spPr bwMode="auto">
            <a:xfrm>
              <a:off x="4152657" y="3465401"/>
              <a:ext cx="661594" cy="833095"/>
            </a:xfrm>
            <a:custGeom>
              <a:avLst/>
              <a:gdLst>
                <a:gd name="connsiteX0" fmla="*/ 0 w 661594"/>
                <a:gd name="connsiteY0" fmla="*/ 61154 h 833095"/>
                <a:gd name="connsiteX1" fmla="*/ 99012 w 661594"/>
                <a:gd name="connsiteY1" fmla="*/ 305771 h 833095"/>
                <a:gd name="connsiteX2" fmla="*/ 270826 w 661594"/>
                <a:gd name="connsiteY2" fmla="*/ 559124 h 833095"/>
                <a:gd name="connsiteX3" fmla="*/ 419343 w 661594"/>
                <a:gd name="connsiteY3" fmla="*/ 725114 h 833095"/>
                <a:gd name="connsiteX4" fmla="*/ 527091 w 661594"/>
                <a:gd name="connsiteY4" fmla="*/ 824125 h 833095"/>
                <a:gd name="connsiteX5" fmla="*/ 579509 w 661594"/>
                <a:gd name="connsiteY5" fmla="*/ 821213 h 833095"/>
                <a:gd name="connsiteX6" fmla="*/ 634839 w 661594"/>
                <a:gd name="connsiteY6" fmla="*/ 760059 h 833095"/>
                <a:gd name="connsiteX7" fmla="*/ 658135 w 661594"/>
                <a:gd name="connsiteY7" fmla="*/ 614454 h 833095"/>
                <a:gd name="connsiteX8" fmla="*/ 655223 w 661594"/>
                <a:gd name="connsiteY8" fmla="*/ 230056 h 833095"/>
                <a:gd name="connsiteX9" fmla="*/ 599893 w 661594"/>
                <a:gd name="connsiteY9" fmla="*/ 96100 h 833095"/>
                <a:gd name="connsiteX10" fmla="*/ 503794 w 661594"/>
                <a:gd name="connsiteY10" fmla="*/ 0 h 8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594" h="833095">
                  <a:moveTo>
                    <a:pt x="0" y="61154"/>
                  </a:moveTo>
                  <a:cubicBezTo>
                    <a:pt x="26937" y="141965"/>
                    <a:pt x="53874" y="222776"/>
                    <a:pt x="99012" y="305771"/>
                  </a:cubicBezTo>
                  <a:cubicBezTo>
                    <a:pt x="144150" y="388766"/>
                    <a:pt x="217438" y="489234"/>
                    <a:pt x="270826" y="559124"/>
                  </a:cubicBezTo>
                  <a:cubicBezTo>
                    <a:pt x="324214" y="629014"/>
                    <a:pt x="376632" y="680947"/>
                    <a:pt x="419343" y="725114"/>
                  </a:cubicBezTo>
                  <a:cubicBezTo>
                    <a:pt x="462054" y="769281"/>
                    <a:pt x="500397" y="808109"/>
                    <a:pt x="527091" y="824125"/>
                  </a:cubicBezTo>
                  <a:cubicBezTo>
                    <a:pt x="553785" y="840142"/>
                    <a:pt x="561551" y="831891"/>
                    <a:pt x="579509" y="821213"/>
                  </a:cubicBezTo>
                  <a:cubicBezTo>
                    <a:pt x="597467" y="810535"/>
                    <a:pt x="621735" y="794519"/>
                    <a:pt x="634839" y="760059"/>
                  </a:cubicBezTo>
                  <a:cubicBezTo>
                    <a:pt x="647943" y="725599"/>
                    <a:pt x="654738" y="702788"/>
                    <a:pt x="658135" y="614454"/>
                  </a:cubicBezTo>
                  <a:cubicBezTo>
                    <a:pt x="661532" y="526120"/>
                    <a:pt x="664930" y="316448"/>
                    <a:pt x="655223" y="230056"/>
                  </a:cubicBezTo>
                  <a:cubicBezTo>
                    <a:pt x="645516" y="143664"/>
                    <a:pt x="625131" y="134442"/>
                    <a:pt x="599893" y="96100"/>
                  </a:cubicBezTo>
                  <a:cubicBezTo>
                    <a:pt x="574655" y="57758"/>
                    <a:pt x="539224" y="28879"/>
                    <a:pt x="503794" y="0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0" name="Freeform 1109"/>
            <p:cNvSpPr/>
            <p:nvPr/>
          </p:nvSpPr>
          <p:spPr bwMode="auto">
            <a:xfrm>
              <a:off x="303564" y="2769326"/>
              <a:ext cx="5466953" cy="829511"/>
            </a:xfrm>
            <a:custGeom>
              <a:avLst/>
              <a:gdLst>
                <a:gd name="connsiteX0" fmla="*/ 23007 w 5466953"/>
                <a:gd name="connsiteY0" fmla="*/ 0 h 829511"/>
                <a:gd name="connsiteX1" fmla="*/ 147 w 5466953"/>
                <a:gd name="connsiteY1" fmla="*/ 48985 h 829511"/>
                <a:gd name="connsiteX2" fmla="*/ 32805 w 5466953"/>
                <a:gd name="connsiteY2" fmla="*/ 111034 h 829511"/>
                <a:gd name="connsiteX3" fmla="*/ 117713 w 5466953"/>
                <a:gd name="connsiteY3" fmla="*/ 199208 h 829511"/>
                <a:gd name="connsiteX4" fmla="*/ 303859 w 5466953"/>
                <a:gd name="connsiteY4" fmla="*/ 306977 h 829511"/>
                <a:gd name="connsiteX5" fmla="*/ 506333 w 5466953"/>
                <a:gd name="connsiteY5" fmla="*/ 369025 h 829511"/>
                <a:gd name="connsiteX6" fmla="*/ 862296 w 5466953"/>
                <a:gd name="connsiteY6" fmla="*/ 440871 h 829511"/>
                <a:gd name="connsiteX7" fmla="*/ 1423999 w 5466953"/>
                <a:gd name="connsiteY7" fmla="*/ 512717 h 829511"/>
                <a:gd name="connsiteX8" fmla="*/ 1675459 w 5466953"/>
                <a:gd name="connsiteY8" fmla="*/ 571500 h 829511"/>
                <a:gd name="connsiteX9" fmla="*/ 2044485 w 5466953"/>
                <a:gd name="connsiteY9" fmla="*/ 685800 h 829511"/>
                <a:gd name="connsiteX10" fmla="*/ 2553936 w 5466953"/>
                <a:gd name="connsiteY10" fmla="*/ 793568 h 829511"/>
                <a:gd name="connsiteX11" fmla="*/ 3014402 w 5466953"/>
                <a:gd name="connsiteY11" fmla="*/ 829491 h 829511"/>
                <a:gd name="connsiteX12" fmla="*/ 3487930 w 5466953"/>
                <a:gd name="connsiteY12" fmla="*/ 796834 h 829511"/>
                <a:gd name="connsiteX13" fmla="*/ 4376205 w 5466953"/>
                <a:gd name="connsiteY13" fmla="*/ 692331 h 829511"/>
                <a:gd name="connsiteX14" fmla="*/ 5466953 w 5466953"/>
                <a:gd name="connsiteY14" fmla="*/ 509451 h 82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66953" h="829511">
                  <a:moveTo>
                    <a:pt x="23007" y="0"/>
                  </a:moveTo>
                  <a:cubicBezTo>
                    <a:pt x="10760" y="15239"/>
                    <a:pt x="-1486" y="30479"/>
                    <a:pt x="147" y="48985"/>
                  </a:cubicBezTo>
                  <a:cubicBezTo>
                    <a:pt x="1780" y="67491"/>
                    <a:pt x="13211" y="85997"/>
                    <a:pt x="32805" y="111034"/>
                  </a:cubicBezTo>
                  <a:cubicBezTo>
                    <a:pt x="52399" y="136071"/>
                    <a:pt x="72537" y="166551"/>
                    <a:pt x="117713" y="199208"/>
                  </a:cubicBezTo>
                  <a:cubicBezTo>
                    <a:pt x="162889" y="231865"/>
                    <a:pt x="239089" y="278674"/>
                    <a:pt x="303859" y="306977"/>
                  </a:cubicBezTo>
                  <a:cubicBezTo>
                    <a:pt x="368629" y="335280"/>
                    <a:pt x="413260" y="346709"/>
                    <a:pt x="506333" y="369025"/>
                  </a:cubicBezTo>
                  <a:cubicBezTo>
                    <a:pt x="599406" y="391341"/>
                    <a:pt x="709352" y="416922"/>
                    <a:pt x="862296" y="440871"/>
                  </a:cubicBezTo>
                  <a:cubicBezTo>
                    <a:pt x="1015240" y="464820"/>
                    <a:pt x="1288472" y="490946"/>
                    <a:pt x="1423999" y="512717"/>
                  </a:cubicBezTo>
                  <a:cubicBezTo>
                    <a:pt x="1559526" y="534489"/>
                    <a:pt x="1572045" y="542653"/>
                    <a:pt x="1675459" y="571500"/>
                  </a:cubicBezTo>
                  <a:cubicBezTo>
                    <a:pt x="1778873" y="600347"/>
                    <a:pt x="1898072" y="648789"/>
                    <a:pt x="2044485" y="685800"/>
                  </a:cubicBezTo>
                  <a:cubicBezTo>
                    <a:pt x="2190898" y="722811"/>
                    <a:pt x="2392283" y="769620"/>
                    <a:pt x="2553936" y="793568"/>
                  </a:cubicBezTo>
                  <a:cubicBezTo>
                    <a:pt x="2715589" y="817516"/>
                    <a:pt x="2858736" y="828947"/>
                    <a:pt x="3014402" y="829491"/>
                  </a:cubicBezTo>
                  <a:cubicBezTo>
                    <a:pt x="3170068" y="830035"/>
                    <a:pt x="3260963" y="819694"/>
                    <a:pt x="3487930" y="796834"/>
                  </a:cubicBezTo>
                  <a:cubicBezTo>
                    <a:pt x="3714897" y="773974"/>
                    <a:pt x="4046368" y="740228"/>
                    <a:pt x="4376205" y="692331"/>
                  </a:cubicBezTo>
                  <a:cubicBezTo>
                    <a:pt x="4706042" y="644434"/>
                    <a:pt x="5086497" y="576942"/>
                    <a:pt x="5466953" y="509451"/>
                  </a:cubicBez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1" name="Freeform 1110"/>
            <p:cNvSpPr/>
            <p:nvPr/>
          </p:nvSpPr>
          <p:spPr bwMode="auto">
            <a:xfrm>
              <a:off x="307258" y="2775155"/>
              <a:ext cx="145026" cy="149942"/>
            </a:xfrm>
            <a:custGeom>
              <a:avLst/>
              <a:gdLst>
                <a:gd name="connsiteX0" fmla="*/ 145026 w 145026"/>
                <a:gd name="connsiteY0" fmla="*/ 81116 h 149942"/>
                <a:gd name="connsiteX1" fmla="*/ 95865 w 145026"/>
                <a:gd name="connsiteY1" fmla="*/ 44245 h 149942"/>
                <a:gd name="connsiteX2" fmla="*/ 66368 w 145026"/>
                <a:gd name="connsiteY2" fmla="*/ 14748 h 149942"/>
                <a:gd name="connsiteX3" fmla="*/ 24581 w 145026"/>
                <a:gd name="connsiteY3" fmla="*/ 0 h 149942"/>
                <a:gd name="connsiteX4" fmla="*/ 0 w 145026"/>
                <a:gd name="connsiteY4" fmla="*/ 22122 h 149942"/>
                <a:gd name="connsiteX5" fmla="*/ 7374 w 145026"/>
                <a:gd name="connsiteY5" fmla="*/ 56535 h 149942"/>
                <a:gd name="connsiteX6" fmla="*/ 31955 w 145026"/>
                <a:gd name="connsiteY6" fmla="*/ 93406 h 149942"/>
                <a:gd name="connsiteX7" fmla="*/ 58994 w 145026"/>
                <a:gd name="connsiteY7" fmla="*/ 137651 h 149942"/>
                <a:gd name="connsiteX8" fmla="*/ 122903 w 145026"/>
                <a:gd name="connsiteY8" fmla="*/ 149942 h 149942"/>
                <a:gd name="connsiteX9" fmla="*/ 145026 w 145026"/>
                <a:gd name="connsiteY9" fmla="*/ 81116 h 14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26" h="149942">
                  <a:moveTo>
                    <a:pt x="145026" y="81116"/>
                  </a:moveTo>
                  <a:lnTo>
                    <a:pt x="95865" y="44245"/>
                  </a:lnTo>
                  <a:lnTo>
                    <a:pt x="66368" y="14748"/>
                  </a:lnTo>
                  <a:lnTo>
                    <a:pt x="24581" y="0"/>
                  </a:lnTo>
                  <a:lnTo>
                    <a:pt x="0" y="22122"/>
                  </a:lnTo>
                  <a:lnTo>
                    <a:pt x="7374" y="56535"/>
                  </a:lnTo>
                  <a:lnTo>
                    <a:pt x="31955" y="93406"/>
                  </a:lnTo>
                  <a:lnTo>
                    <a:pt x="58994" y="137651"/>
                  </a:lnTo>
                  <a:lnTo>
                    <a:pt x="122903" y="149942"/>
                  </a:lnTo>
                  <a:lnTo>
                    <a:pt x="145026" y="81116"/>
                  </a:lnTo>
                  <a:close/>
                </a:path>
              </a:pathLst>
            </a:custGeom>
            <a:solidFill>
              <a:srgbClr val="E1DBD0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2" name="Freeform 1111"/>
            <p:cNvSpPr/>
            <p:nvPr/>
          </p:nvSpPr>
          <p:spPr bwMode="auto">
            <a:xfrm>
              <a:off x="1263883" y="2456426"/>
              <a:ext cx="545782" cy="196634"/>
            </a:xfrm>
            <a:custGeom>
              <a:avLst/>
              <a:gdLst>
                <a:gd name="connsiteX0" fmla="*/ 545782 w 545782"/>
                <a:gd name="connsiteY0" fmla="*/ 196634 h 196634"/>
                <a:gd name="connsiteX1" fmla="*/ 442912 w 545782"/>
                <a:gd name="connsiteY1" fmla="*/ 170916 h 196634"/>
                <a:gd name="connsiteX2" fmla="*/ 357187 w 545782"/>
                <a:gd name="connsiteY2" fmla="*/ 108051 h 196634"/>
                <a:gd name="connsiteX3" fmla="*/ 262890 w 545782"/>
                <a:gd name="connsiteY3" fmla="*/ 48044 h 196634"/>
                <a:gd name="connsiteX4" fmla="*/ 105727 w 545782"/>
                <a:gd name="connsiteY4" fmla="*/ 5181 h 196634"/>
                <a:gd name="connsiteX5" fmla="*/ 0 w 545782"/>
                <a:gd name="connsiteY5" fmla="*/ 2324 h 19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2" h="196634">
                  <a:moveTo>
                    <a:pt x="545782" y="196634"/>
                  </a:moveTo>
                  <a:cubicBezTo>
                    <a:pt x="510063" y="191157"/>
                    <a:pt x="474344" y="185680"/>
                    <a:pt x="442912" y="170916"/>
                  </a:cubicBezTo>
                  <a:cubicBezTo>
                    <a:pt x="411479" y="156152"/>
                    <a:pt x="387191" y="128530"/>
                    <a:pt x="357187" y="108051"/>
                  </a:cubicBezTo>
                  <a:cubicBezTo>
                    <a:pt x="327183" y="87572"/>
                    <a:pt x="304800" y="65189"/>
                    <a:pt x="262890" y="48044"/>
                  </a:cubicBezTo>
                  <a:cubicBezTo>
                    <a:pt x="220980" y="30899"/>
                    <a:pt x="149542" y="12801"/>
                    <a:pt x="105727" y="5181"/>
                  </a:cubicBezTo>
                  <a:cubicBezTo>
                    <a:pt x="61912" y="-2439"/>
                    <a:pt x="30956" y="-58"/>
                    <a:pt x="0" y="2324"/>
                  </a:cubicBezTo>
                </a:path>
              </a:pathLst>
            </a:custGeom>
            <a:noFill/>
            <a:ln w="9525" cap="flat" cmpd="sng" algn="ctr">
              <a:solidFill>
                <a:srgbClr val="86815B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3" name="Freeform 1112"/>
            <p:cNvSpPr/>
            <p:nvPr/>
          </p:nvSpPr>
          <p:spPr bwMode="auto">
            <a:xfrm>
              <a:off x="1957892" y="2339571"/>
              <a:ext cx="5615492" cy="339450"/>
            </a:xfrm>
            <a:custGeom>
              <a:avLst/>
              <a:gdLst>
                <a:gd name="connsiteX0" fmla="*/ 0 w 5615492"/>
                <a:gd name="connsiteY0" fmla="*/ 102415 h 339450"/>
                <a:gd name="connsiteX1" fmla="*/ 785308 w 5615492"/>
                <a:gd name="connsiteY1" fmla="*/ 16354 h 339450"/>
                <a:gd name="connsiteX2" fmla="*/ 1721223 w 5615492"/>
                <a:gd name="connsiteY2" fmla="*/ 5596 h 339450"/>
                <a:gd name="connsiteX3" fmla="*/ 2796988 w 5615492"/>
                <a:gd name="connsiteY3" fmla="*/ 80900 h 339450"/>
                <a:gd name="connsiteX4" fmla="*/ 4453666 w 5615492"/>
                <a:gd name="connsiteY4" fmla="*/ 274537 h 339450"/>
                <a:gd name="connsiteX5" fmla="*/ 5174428 w 5615492"/>
                <a:gd name="connsiteY5" fmla="*/ 339083 h 339450"/>
                <a:gd name="connsiteX6" fmla="*/ 5615492 w 5615492"/>
                <a:gd name="connsiteY6" fmla="*/ 296053 h 33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492" h="339450">
                  <a:moveTo>
                    <a:pt x="0" y="102415"/>
                  </a:moveTo>
                  <a:cubicBezTo>
                    <a:pt x="249219" y="67452"/>
                    <a:pt x="498438" y="32490"/>
                    <a:pt x="785308" y="16354"/>
                  </a:cubicBezTo>
                  <a:cubicBezTo>
                    <a:pt x="1072178" y="218"/>
                    <a:pt x="1385943" y="-5162"/>
                    <a:pt x="1721223" y="5596"/>
                  </a:cubicBezTo>
                  <a:cubicBezTo>
                    <a:pt x="2056503" y="16354"/>
                    <a:pt x="2341581" y="36077"/>
                    <a:pt x="2796988" y="80900"/>
                  </a:cubicBezTo>
                  <a:cubicBezTo>
                    <a:pt x="3252395" y="125723"/>
                    <a:pt x="4057426" y="231507"/>
                    <a:pt x="4453666" y="274537"/>
                  </a:cubicBezTo>
                  <a:cubicBezTo>
                    <a:pt x="4849906" y="317567"/>
                    <a:pt x="4980790" y="335497"/>
                    <a:pt x="5174428" y="339083"/>
                  </a:cubicBezTo>
                  <a:cubicBezTo>
                    <a:pt x="5368066" y="342669"/>
                    <a:pt x="5491779" y="319361"/>
                    <a:pt x="5615492" y="296053"/>
                  </a:cubicBezTo>
                </a:path>
              </a:pathLst>
            </a:custGeom>
            <a:noFill/>
            <a:ln w="41275" cap="flat" cmpd="sng" algn="ctr">
              <a:solidFill>
                <a:srgbClr val="7C73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4" name="Freeform 1113"/>
            <p:cNvSpPr/>
            <p:nvPr/>
          </p:nvSpPr>
          <p:spPr bwMode="auto">
            <a:xfrm>
              <a:off x="2067592" y="3084846"/>
              <a:ext cx="1191270" cy="359680"/>
            </a:xfrm>
            <a:custGeom>
              <a:avLst/>
              <a:gdLst>
                <a:gd name="connsiteX0" fmla="*/ 0 w 1191270"/>
                <a:gd name="connsiteY0" fmla="*/ 214565 h 359680"/>
                <a:gd name="connsiteX1" fmla="*/ 145605 w 1191270"/>
                <a:gd name="connsiteY1" fmla="*/ 266983 h 359680"/>
                <a:gd name="connsiteX2" fmla="*/ 241705 w 1191270"/>
                <a:gd name="connsiteY2" fmla="*/ 264071 h 359680"/>
                <a:gd name="connsiteX3" fmla="*/ 349453 w 1191270"/>
                <a:gd name="connsiteY3" fmla="*/ 301929 h 359680"/>
                <a:gd name="connsiteX4" fmla="*/ 547476 w 1191270"/>
                <a:gd name="connsiteY4" fmla="*/ 357258 h 359680"/>
                <a:gd name="connsiteX5" fmla="*/ 780444 w 1191270"/>
                <a:gd name="connsiteY5" fmla="*/ 336874 h 359680"/>
                <a:gd name="connsiteX6" fmla="*/ 1039621 w 1191270"/>
                <a:gd name="connsiteY6" fmla="*/ 223302 h 359680"/>
                <a:gd name="connsiteX7" fmla="*/ 1185226 w 1191270"/>
                <a:gd name="connsiteY7" fmla="*/ 106818 h 359680"/>
                <a:gd name="connsiteX8" fmla="*/ 1109511 w 1191270"/>
                <a:gd name="connsiteY8" fmla="*/ 66048 h 359680"/>
                <a:gd name="connsiteX9" fmla="*/ 637751 w 1191270"/>
                <a:gd name="connsiteY9" fmla="*/ 1982 h 359680"/>
                <a:gd name="connsiteX10" fmla="*/ 294123 w 1191270"/>
                <a:gd name="connsiteY10" fmla="*/ 19455 h 359680"/>
                <a:gd name="connsiteX11" fmla="*/ 96100 w 1191270"/>
                <a:gd name="connsiteY11" fmla="*/ 51488 h 35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1270" h="359680">
                  <a:moveTo>
                    <a:pt x="0" y="214565"/>
                  </a:moveTo>
                  <a:cubicBezTo>
                    <a:pt x="52660" y="236648"/>
                    <a:pt x="105321" y="258732"/>
                    <a:pt x="145605" y="266983"/>
                  </a:cubicBezTo>
                  <a:cubicBezTo>
                    <a:pt x="185889" y="275234"/>
                    <a:pt x="207730" y="258247"/>
                    <a:pt x="241705" y="264071"/>
                  </a:cubicBezTo>
                  <a:cubicBezTo>
                    <a:pt x="275680" y="269895"/>
                    <a:pt x="298491" y="286398"/>
                    <a:pt x="349453" y="301929"/>
                  </a:cubicBezTo>
                  <a:cubicBezTo>
                    <a:pt x="400415" y="317460"/>
                    <a:pt x="475644" y="351434"/>
                    <a:pt x="547476" y="357258"/>
                  </a:cubicBezTo>
                  <a:cubicBezTo>
                    <a:pt x="619308" y="363082"/>
                    <a:pt x="698420" y="359200"/>
                    <a:pt x="780444" y="336874"/>
                  </a:cubicBezTo>
                  <a:cubicBezTo>
                    <a:pt x="862468" y="314548"/>
                    <a:pt x="972157" y="261645"/>
                    <a:pt x="1039621" y="223302"/>
                  </a:cubicBezTo>
                  <a:cubicBezTo>
                    <a:pt x="1107085" y="184959"/>
                    <a:pt x="1173578" y="133027"/>
                    <a:pt x="1185226" y="106818"/>
                  </a:cubicBezTo>
                  <a:cubicBezTo>
                    <a:pt x="1196874" y="80609"/>
                    <a:pt x="1200757" y="83521"/>
                    <a:pt x="1109511" y="66048"/>
                  </a:cubicBezTo>
                  <a:cubicBezTo>
                    <a:pt x="1018265" y="48575"/>
                    <a:pt x="773649" y="9747"/>
                    <a:pt x="637751" y="1982"/>
                  </a:cubicBezTo>
                  <a:cubicBezTo>
                    <a:pt x="501853" y="-5783"/>
                    <a:pt x="384398" y="11204"/>
                    <a:pt x="294123" y="19455"/>
                  </a:cubicBezTo>
                  <a:cubicBezTo>
                    <a:pt x="203848" y="27706"/>
                    <a:pt x="149974" y="39597"/>
                    <a:pt x="96100" y="51488"/>
                  </a:cubicBezTo>
                </a:path>
              </a:pathLst>
            </a:custGeom>
            <a:solidFill>
              <a:srgbClr val="C9C8CE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5" name="Freeform 1114"/>
            <p:cNvSpPr/>
            <p:nvPr/>
          </p:nvSpPr>
          <p:spPr bwMode="auto">
            <a:xfrm>
              <a:off x="401683" y="2125376"/>
              <a:ext cx="4558937" cy="483930"/>
            </a:xfrm>
            <a:custGeom>
              <a:avLst/>
              <a:gdLst>
                <a:gd name="connsiteX0" fmla="*/ 0 w 4558937"/>
                <a:gd name="connsiteY0" fmla="*/ 483930 h 483930"/>
                <a:gd name="connsiteX1" fmla="*/ 84908 w 4558937"/>
                <a:gd name="connsiteY1" fmla="*/ 418615 h 483930"/>
                <a:gd name="connsiteX2" fmla="*/ 342900 w 4558937"/>
                <a:gd name="connsiteY2" fmla="*/ 327175 h 483930"/>
                <a:gd name="connsiteX3" fmla="*/ 966651 w 4558937"/>
                <a:gd name="connsiteY3" fmla="*/ 173687 h 483930"/>
                <a:gd name="connsiteX4" fmla="*/ 1561011 w 4558937"/>
                <a:gd name="connsiteY4" fmla="*/ 65918 h 483930"/>
                <a:gd name="connsiteX5" fmla="*/ 2034540 w 4558937"/>
                <a:gd name="connsiteY5" fmla="*/ 26730 h 483930"/>
                <a:gd name="connsiteX6" fmla="*/ 2553788 w 4558937"/>
                <a:gd name="connsiteY6" fmla="*/ 3870 h 483930"/>
                <a:gd name="connsiteX7" fmla="*/ 3138351 w 4558937"/>
                <a:gd name="connsiteY7" fmla="*/ 604 h 483930"/>
                <a:gd name="connsiteX8" fmla="*/ 3572691 w 4558937"/>
                <a:gd name="connsiteY8" fmla="*/ 10401 h 483930"/>
                <a:gd name="connsiteX9" fmla="*/ 4033157 w 4558937"/>
                <a:gd name="connsiteY9" fmla="*/ 49590 h 483930"/>
                <a:gd name="connsiteX10" fmla="*/ 4558937 w 4558937"/>
                <a:gd name="connsiteY10" fmla="*/ 124701 h 483930"/>
                <a:gd name="connsiteX11" fmla="*/ 4558937 w 4558937"/>
                <a:gd name="connsiteY11" fmla="*/ 124701 h 4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937" h="483930">
                  <a:moveTo>
                    <a:pt x="0" y="483930"/>
                  </a:moveTo>
                  <a:cubicBezTo>
                    <a:pt x="13879" y="464335"/>
                    <a:pt x="27758" y="444741"/>
                    <a:pt x="84908" y="418615"/>
                  </a:cubicBezTo>
                  <a:cubicBezTo>
                    <a:pt x="142058" y="392489"/>
                    <a:pt x="195943" y="367996"/>
                    <a:pt x="342900" y="327175"/>
                  </a:cubicBezTo>
                  <a:cubicBezTo>
                    <a:pt x="489857" y="286354"/>
                    <a:pt x="763633" y="217230"/>
                    <a:pt x="966651" y="173687"/>
                  </a:cubicBezTo>
                  <a:cubicBezTo>
                    <a:pt x="1169669" y="130144"/>
                    <a:pt x="1383029" y="90411"/>
                    <a:pt x="1561011" y="65918"/>
                  </a:cubicBezTo>
                  <a:cubicBezTo>
                    <a:pt x="1738993" y="41425"/>
                    <a:pt x="1869077" y="37071"/>
                    <a:pt x="2034540" y="26730"/>
                  </a:cubicBezTo>
                  <a:cubicBezTo>
                    <a:pt x="2200003" y="16389"/>
                    <a:pt x="2369820" y="8224"/>
                    <a:pt x="2553788" y="3870"/>
                  </a:cubicBezTo>
                  <a:cubicBezTo>
                    <a:pt x="2737756" y="-484"/>
                    <a:pt x="2968534" y="-484"/>
                    <a:pt x="3138351" y="604"/>
                  </a:cubicBezTo>
                  <a:cubicBezTo>
                    <a:pt x="3308168" y="1692"/>
                    <a:pt x="3423557" y="2237"/>
                    <a:pt x="3572691" y="10401"/>
                  </a:cubicBezTo>
                  <a:cubicBezTo>
                    <a:pt x="3721825" y="18565"/>
                    <a:pt x="3868783" y="30540"/>
                    <a:pt x="4033157" y="49590"/>
                  </a:cubicBezTo>
                  <a:cubicBezTo>
                    <a:pt x="4197531" y="68640"/>
                    <a:pt x="4558937" y="124701"/>
                    <a:pt x="4558937" y="124701"/>
                  </a:cubicBezTo>
                  <a:lnTo>
                    <a:pt x="4558937" y="124701"/>
                  </a:lnTo>
                </a:path>
              </a:pathLst>
            </a:cu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6" name="Oval 1115"/>
            <p:cNvSpPr/>
            <p:nvPr/>
          </p:nvSpPr>
          <p:spPr bwMode="auto">
            <a:xfrm>
              <a:off x="894864" y="2466498"/>
              <a:ext cx="324000" cy="324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117" name="Oval 1116"/>
            <p:cNvSpPr/>
            <p:nvPr/>
          </p:nvSpPr>
          <p:spPr bwMode="auto">
            <a:xfrm>
              <a:off x="974339" y="2552842"/>
              <a:ext cx="144016" cy="144000"/>
            </a:xfrm>
            <a:prstGeom prst="ellipse">
              <a:avLst/>
            </a:prstGeom>
            <a:solidFill>
              <a:schemeClr val="tx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52" name="Group 3"/>
          <p:cNvGrpSpPr>
            <a:grpSpLocks/>
          </p:cNvGrpSpPr>
          <p:nvPr/>
        </p:nvGrpSpPr>
        <p:grpSpPr bwMode="auto">
          <a:xfrm flipH="1">
            <a:off x="5837262" y="5184510"/>
            <a:ext cx="555021" cy="812766"/>
            <a:chOff x="975" y="1071"/>
            <a:chExt cx="1497" cy="1860"/>
          </a:xfrm>
        </p:grpSpPr>
        <p:grpSp>
          <p:nvGrpSpPr>
            <p:cNvPr id="1153" name="Group 4"/>
            <p:cNvGrpSpPr>
              <a:grpSpLocks/>
            </p:cNvGrpSpPr>
            <p:nvPr/>
          </p:nvGrpSpPr>
          <p:grpSpPr bwMode="auto">
            <a:xfrm>
              <a:off x="1506" y="1670"/>
              <a:ext cx="435" cy="663"/>
              <a:chOff x="1506" y="1670"/>
              <a:chExt cx="435" cy="663"/>
            </a:xfrm>
          </p:grpSpPr>
          <p:sp>
            <p:nvSpPr>
              <p:cNvPr id="1251" name="Freeform 5"/>
              <p:cNvSpPr>
                <a:spLocks/>
              </p:cNvSpPr>
              <p:nvPr/>
            </p:nvSpPr>
            <p:spPr bwMode="auto">
              <a:xfrm>
                <a:off x="1676" y="1905"/>
                <a:ext cx="265" cy="428"/>
              </a:xfrm>
              <a:custGeom>
                <a:avLst/>
                <a:gdLst>
                  <a:gd name="T0" fmla="*/ 0 w 635"/>
                  <a:gd name="T1" fmla="*/ 817 h 908"/>
                  <a:gd name="T2" fmla="*/ 136 w 635"/>
                  <a:gd name="T3" fmla="*/ 908 h 908"/>
                  <a:gd name="T4" fmla="*/ 318 w 635"/>
                  <a:gd name="T5" fmla="*/ 862 h 908"/>
                  <a:gd name="T6" fmla="*/ 499 w 635"/>
                  <a:gd name="T7" fmla="*/ 590 h 908"/>
                  <a:gd name="T8" fmla="*/ 545 w 635"/>
                  <a:gd name="T9" fmla="*/ 409 h 908"/>
                  <a:gd name="T10" fmla="*/ 590 w 635"/>
                  <a:gd name="T11" fmla="*/ 273 h 908"/>
                  <a:gd name="T12" fmla="*/ 635 w 635"/>
                  <a:gd name="T13" fmla="*/ 182 h 908"/>
                  <a:gd name="T14" fmla="*/ 590 w 635"/>
                  <a:gd name="T15" fmla="*/ 46 h 908"/>
                  <a:gd name="T16" fmla="*/ 499 w 635"/>
                  <a:gd name="T17" fmla="*/ 0 h 908"/>
                  <a:gd name="T18" fmla="*/ 409 w 635"/>
                  <a:gd name="T19" fmla="*/ 46 h 908"/>
                  <a:gd name="T20" fmla="*/ 272 w 635"/>
                  <a:gd name="T21" fmla="*/ 182 h 908"/>
                  <a:gd name="T22" fmla="*/ 182 w 635"/>
                  <a:gd name="T23" fmla="*/ 318 h 908"/>
                  <a:gd name="T24" fmla="*/ 136 w 635"/>
                  <a:gd name="T25" fmla="*/ 499 h 908"/>
                  <a:gd name="T26" fmla="*/ 46 w 635"/>
                  <a:gd name="T27" fmla="*/ 545 h 908"/>
                  <a:gd name="T28" fmla="*/ 0 w 635"/>
                  <a:gd name="T29" fmla="*/ 681 h 908"/>
                  <a:gd name="T30" fmla="*/ 0 w 635"/>
                  <a:gd name="T31" fmla="*/ 81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5" h="908">
                    <a:moveTo>
                      <a:pt x="0" y="817"/>
                    </a:moveTo>
                    <a:lnTo>
                      <a:pt x="136" y="908"/>
                    </a:lnTo>
                    <a:lnTo>
                      <a:pt x="318" y="862"/>
                    </a:lnTo>
                    <a:lnTo>
                      <a:pt x="499" y="590"/>
                    </a:lnTo>
                    <a:lnTo>
                      <a:pt x="545" y="409"/>
                    </a:lnTo>
                    <a:lnTo>
                      <a:pt x="590" y="273"/>
                    </a:lnTo>
                    <a:lnTo>
                      <a:pt x="635" y="182"/>
                    </a:lnTo>
                    <a:lnTo>
                      <a:pt x="590" y="46"/>
                    </a:lnTo>
                    <a:lnTo>
                      <a:pt x="499" y="0"/>
                    </a:lnTo>
                    <a:lnTo>
                      <a:pt x="409" y="46"/>
                    </a:lnTo>
                    <a:lnTo>
                      <a:pt x="272" y="182"/>
                    </a:lnTo>
                    <a:lnTo>
                      <a:pt x="182" y="318"/>
                    </a:lnTo>
                    <a:lnTo>
                      <a:pt x="136" y="499"/>
                    </a:lnTo>
                    <a:lnTo>
                      <a:pt x="46" y="545"/>
                    </a:lnTo>
                    <a:lnTo>
                      <a:pt x="0" y="681"/>
                    </a:lnTo>
                    <a:lnTo>
                      <a:pt x="0" y="817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52" name="Freeform 6"/>
              <p:cNvSpPr>
                <a:spLocks/>
              </p:cNvSpPr>
              <p:nvPr/>
            </p:nvSpPr>
            <p:spPr bwMode="auto">
              <a:xfrm>
                <a:off x="1506" y="1670"/>
                <a:ext cx="379" cy="620"/>
              </a:xfrm>
              <a:custGeom>
                <a:avLst/>
                <a:gdLst>
                  <a:gd name="T0" fmla="*/ 318 w 907"/>
                  <a:gd name="T1" fmla="*/ 90 h 1315"/>
                  <a:gd name="T2" fmla="*/ 227 w 907"/>
                  <a:gd name="T3" fmla="*/ 181 h 1315"/>
                  <a:gd name="T4" fmla="*/ 227 w 907"/>
                  <a:gd name="T5" fmla="*/ 272 h 1315"/>
                  <a:gd name="T6" fmla="*/ 136 w 907"/>
                  <a:gd name="T7" fmla="*/ 362 h 1315"/>
                  <a:gd name="T8" fmla="*/ 91 w 907"/>
                  <a:gd name="T9" fmla="*/ 544 h 1315"/>
                  <a:gd name="T10" fmla="*/ 0 w 907"/>
                  <a:gd name="T11" fmla="*/ 635 h 1315"/>
                  <a:gd name="T12" fmla="*/ 91 w 907"/>
                  <a:gd name="T13" fmla="*/ 816 h 1315"/>
                  <a:gd name="T14" fmla="*/ 91 w 907"/>
                  <a:gd name="T15" fmla="*/ 907 h 1315"/>
                  <a:gd name="T16" fmla="*/ 45 w 907"/>
                  <a:gd name="T17" fmla="*/ 997 h 1315"/>
                  <a:gd name="T18" fmla="*/ 45 w 907"/>
                  <a:gd name="T19" fmla="*/ 1088 h 1315"/>
                  <a:gd name="T20" fmla="*/ 136 w 907"/>
                  <a:gd name="T21" fmla="*/ 1179 h 1315"/>
                  <a:gd name="T22" fmla="*/ 272 w 907"/>
                  <a:gd name="T23" fmla="*/ 1315 h 1315"/>
                  <a:gd name="T24" fmla="*/ 318 w 907"/>
                  <a:gd name="T25" fmla="*/ 1270 h 1315"/>
                  <a:gd name="T26" fmla="*/ 408 w 907"/>
                  <a:gd name="T27" fmla="*/ 1315 h 1315"/>
                  <a:gd name="T28" fmla="*/ 454 w 907"/>
                  <a:gd name="T29" fmla="*/ 997 h 1315"/>
                  <a:gd name="T30" fmla="*/ 590 w 907"/>
                  <a:gd name="T31" fmla="*/ 680 h 1315"/>
                  <a:gd name="T32" fmla="*/ 680 w 907"/>
                  <a:gd name="T33" fmla="*/ 498 h 1315"/>
                  <a:gd name="T34" fmla="*/ 817 w 907"/>
                  <a:gd name="T35" fmla="*/ 408 h 1315"/>
                  <a:gd name="T36" fmla="*/ 907 w 907"/>
                  <a:gd name="T37" fmla="*/ 272 h 1315"/>
                  <a:gd name="T38" fmla="*/ 862 w 907"/>
                  <a:gd name="T39" fmla="*/ 136 h 1315"/>
                  <a:gd name="T40" fmla="*/ 680 w 907"/>
                  <a:gd name="T41" fmla="*/ 0 h 1315"/>
                  <a:gd name="T42" fmla="*/ 318 w 907"/>
                  <a:gd name="T43" fmla="*/ 9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7" h="1315">
                    <a:moveTo>
                      <a:pt x="318" y="90"/>
                    </a:moveTo>
                    <a:lnTo>
                      <a:pt x="227" y="181"/>
                    </a:lnTo>
                    <a:lnTo>
                      <a:pt x="227" y="272"/>
                    </a:lnTo>
                    <a:lnTo>
                      <a:pt x="136" y="362"/>
                    </a:lnTo>
                    <a:lnTo>
                      <a:pt x="91" y="544"/>
                    </a:lnTo>
                    <a:lnTo>
                      <a:pt x="0" y="635"/>
                    </a:lnTo>
                    <a:lnTo>
                      <a:pt x="91" y="816"/>
                    </a:lnTo>
                    <a:lnTo>
                      <a:pt x="91" y="907"/>
                    </a:lnTo>
                    <a:lnTo>
                      <a:pt x="45" y="997"/>
                    </a:lnTo>
                    <a:lnTo>
                      <a:pt x="45" y="1088"/>
                    </a:lnTo>
                    <a:lnTo>
                      <a:pt x="136" y="1179"/>
                    </a:lnTo>
                    <a:lnTo>
                      <a:pt x="272" y="1315"/>
                    </a:lnTo>
                    <a:lnTo>
                      <a:pt x="318" y="1270"/>
                    </a:lnTo>
                    <a:lnTo>
                      <a:pt x="408" y="1315"/>
                    </a:lnTo>
                    <a:lnTo>
                      <a:pt x="454" y="997"/>
                    </a:lnTo>
                    <a:lnTo>
                      <a:pt x="590" y="680"/>
                    </a:lnTo>
                    <a:lnTo>
                      <a:pt x="680" y="498"/>
                    </a:lnTo>
                    <a:lnTo>
                      <a:pt x="817" y="408"/>
                    </a:lnTo>
                    <a:lnTo>
                      <a:pt x="907" y="272"/>
                    </a:lnTo>
                    <a:lnTo>
                      <a:pt x="862" y="136"/>
                    </a:lnTo>
                    <a:lnTo>
                      <a:pt x="680" y="0"/>
                    </a:lnTo>
                    <a:lnTo>
                      <a:pt x="318" y="90"/>
                    </a:lnTo>
                    <a:close/>
                  </a:path>
                </a:pathLst>
              </a:custGeom>
              <a:solidFill>
                <a:srgbClr val="808000">
                  <a:alpha val="3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54" name="Group 7"/>
            <p:cNvGrpSpPr>
              <a:grpSpLocks/>
            </p:cNvGrpSpPr>
            <p:nvPr/>
          </p:nvGrpSpPr>
          <p:grpSpPr bwMode="auto">
            <a:xfrm>
              <a:off x="1160" y="1184"/>
              <a:ext cx="1072" cy="1747"/>
              <a:chOff x="1338" y="255"/>
              <a:chExt cx="2631" cy="3946"/>
            </a:xfrm>
          </p:grpSpPr>
          <p:sp>
            <p:nvSpPr>
              <p:cNvPr id="1247" name="Freeform 8"/>
              <p:cNvSpPr>
                <a:spLocks/>
              </p:cNvSpPr>
              <p:nvPr/>
            </p:nvSpPr>
            <p:spPr bwMode="auto">
              <a:xfrm>
                <a:off x="1746" y="1026"/>
                <a:ext cx="1633" cy="2177"/>
              </a:xfrm>
              <a:custGeom>
                <a:avLst/>
                <a:gdLst>
                  <a:gd name="T0" fmla="*/ 1043 w 1633"/>
                  <a:gd name="T1" fmla="*/ 2177 h 2177"/>
                  <a:gd name="T2" fmla="*/ 862 w 1633"/>
                  <a:gd name="T3" fmla="*/ 2177 h 2177"/>
                  <a:gd name="T4" fmla="*/ 726 w 1633"/>
                  <a:gd name="T5" fmla="*/ 2087 h 2177"/>
                  <a:gd name="T6" fmla="*/ 590 w 1633"/>
                  <a:gd name="T7" fmla="*/ 2041 h 2177"/>
                  <a:gd name="T8" fmla="*/ 408 w 1633"/>
                  <a:gd name="T9" fmla="*/ 1950 h 2177"/>
                  <a:gd name="T10" fmla="*/ 181 w 1633"/>
                  <a:gd name="T11" fmla="*/ 1769 h 2177"/>
                  <a:gd name="T12" fmla="*/ 91 w 1633"/>
                  <a:gd name="T13" fmla="*/ 1633 h 2177"/>
                  <a:gd name="T14" fmla="*/ 45 w 1633"/>
                  <a:gd name="T15" fmla="*/ 1497 h 2177"/>
                  <a:gd name="T16" fmla="*/ 0 w 1633"/>
                  <a:gd name="T17" fmla="*/ 1270 h 2177"/>
                  <a:gd name="T18" fmla="*/ 45 w 1633"/>
                  <a:gd name="T19" fmla="*/ 1043 h 2177"/>
                  <a:gd name="T20" fmla="*/ 227 w 1633"/>
                  <a:gd name="T21" fmla="*/ 771 h 2177"/>
                  <a:gd name="T22" fmla="*/ 408 w 1633"/>
                  <a:gd name="T23" fmla="*/ 544 h 2177"/>
                  <a:gd name="T24" fmla="*/ 363 w 1633"/>
                  <a:gd name="T25" fmla="*/ 454 h 2177"/>
                  <a:gd name="T26" fmla="*/ 454 w 1633"/>
                  <a:gd name="T27" fmla="*/ 363 h 2177"/>
                  <a:gd name="T28" fmla="*/ 635 w 1633"/>
                  <a:gd name="T29" fmla="*/ 136 h 2177"/>
                  <a:gd name="T30" fmla="*/ 816 w 1633"/>
                  <a:gd name="T31" fmla="*/ 0 h 2177"/>
                  <a:gd name="T32" fmla="*/ 998 w 1633"/>
                  <a:gd name="T33" fmla="*/ 0 h 2177"/>
                  <a:gd name="T34" fmla="*/ 1179 w 1633"/>
                  <a:gd name="T35" fmla="*/ 45 h 2177"/>
                  <a:gd name="T36" fmla="*/ 1361 w 1633"/>
                  <a:gd name="T37" fmla="*/ 318 h 2177"/>
                  <a:gd name="T38" fmla="*/ 1542 w 1633"/>
                  <a:gd name="T39" fmla="*/ 726 h 2177"/>
                  <a:gd name="T40" fmla="*/ 1588 w 1633"/>
                  <a:gd name="T41" fmla="*/ 1043 h 2177"/>
                  <a:gd name="T42" fmla="*/ 1633 w 1633"/>
                  <a:gd name="T43" fmla="*/ 1225 h 2177"/>
                  <a:gd name="T44" fmla="*/ 1633 w 1633"/>
                  <a:gd name="T45" fmla="*/ 1452 h 2177"/>
                  <a:gd name="T46" fmla="*/ 1497 w 1633"/>
                  <a:gd name="T47" fmla="*/ 1724 h 2177"/>
                  <a:gd name="T48" fmla="*/ 1225 w 1633"/>
                  <a:gd name="T49" fmla="*/ 2041 h 2177"/>
                  <a:gd name="T50" fmla="*/ 1043 w 1633"/>
                  <a:gd name="T51" fmla="*/ 2177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3" h="2177">
                    <a:moveTo>
                      <a:pt x="1043" y="2177"/>
                    </a:moveTo>
                    <a:lnTo>
                      <a:pt x="862" y="2177"/>
                    </a:lnTo>
                    <a:lnTo>
                      <a:pt x="726" y="2087"/>
                    </a:lnTo>
                    <a:lnTo>
                      <a:pt x="590" y="2041"/>
                    </a:lnTo>
                    <a:lnTo>
                      <a:pt x="408" y="1950"/>
                    </a:lnTo>
                    <a:lnTo>
                      <a:pt x="181" y="1769"/>
                    </a:lnTo>
                    <a:lnTo>
                      <a:pt x="91" y="1633"/>
                    </a:lnTo>
                    <a:lnTo>
                      <a:pt x="45" y="1497"/>
                    </a:lnTo>
                    <a:lnTo>
                      <a:pt x="0" y="1270"/>
                    </a:lnTo>
                    <a:lnTo>
                      <a:pt x="45" y="1043"/>
                    </a:lnTo>
                    <a:lnTo>
                      <a:pt x="227" y="771"/>
                    </a:lnTo>
                    <a:lnTo>
                      <a:pt x="408" y="544"/>
                    </a:lnTo>
                    <a:lnTo>
                      <a:pt x="363" y="454"/>
                    </a:lnTo>
                    <a:lnTo>
                      <a:pt x="454" y="363"/>
                    </a:lnTo>
                    <a:lnTo>
                      <a:pt x="635" y="136"/>
                    </a:lnTo>
                    <a:lnTo>
                      <a:pt x="816" y="0"/>
                    </a:lnTo>
                    <a:lnTo>
                      <a:pt x="998" y="0"/>
                    </a:lnTo>
                    <a:lnTo>
                      <a:pt x="1179" y="45"/>
                    </a:lnTo>
                    <a:lnTo>
                      <a:pt x="1361" y="318"/>
                    </a:lnTo>
                    <a:lnTo>
                      <a:pt x="1542" y="726"/>
                    </a:lnTo>
                    <a:lnTo>
                      <a:pt x="1588" y="1043"/>
                    </a:lnTo>
                    <a:lnTo>
                      <a:pt x="1633" y="1225"/>
                    </a:lnTo>
                    <a:lnTo>
                      <a:pt x="1633" y="1452"/>
                    </a:lnTo>
                    <a:lnTo>
                      <a:pt x="1497" y="1724"/>
                    </a:lnTo>
                    <a:lnTo>
                      <a:pt x="1225" y="2041"/>
                    </a:lnTo>
                    <a:lnTo>
                      <a:pt x="1043" y="2177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48" name="Freeform 9"/>
              <p:cNvSpPr>
                <a:spLocks/>
              </p:cNvSpPr>
              <p:nvPr/>
            </p:nvSpPr>
            <p:spPr bwMode="auto">
              <a:xfrm>
                <a:off x="2562" y="3203"/>
                <a:ext cx="499" cy="998"/>
              </a:xfrm>
              <a:custGeom>
                <a:avLst/>
                <a:gdLst>
                  <a:gd name="T0" fmla="*/ 499 w 499"/>
                  <a:gd name="T1" fmla="*/ 1043 h 1043"/>
                  <a:gd name="T2" fmla="*/ 409 w 499"/>
                  <a:gd name="T3" fmla="*/ 816 h 1043"/>
                  <a:gd name="T4" fmla="*/ 273 w 499"/>
                  <a:gd name="T5" fmla="*/ 454 h 1043"/>
                  <a:gd name="T6" fmla="*/ 227 w 499"/>
                  <a:gd name="T7" fmla="*/ 181 h 1043"/>
                  <a:gd name="T8" fmla="*/ 227 w 499"/>
                  <a:gd name="T9" fmla="*/ 91 h 1043"/>
                  <a:gd name="T10" fmla="*/ 273 w 499"/>
                  <a:gd name="T11" fmla="*/ 0 h 1043"/>
                  <a:gd name="T12" fmla="*/ 0 w 499"/>
                  <a:gd name="T13" fmla="*/ 0 h 1043"/>
                  <a:gd name="T14" fmla="*/ 91 w 499"/>
                  <a:gd name="T15" fmla="*/ 91 h 1043"/>
                  <a:gd name="T16" fmla="*/ 182 w 499"/>
                  <a:gd name="T17" fmla="*/ 317 h 1043"/>
                  <a:gd name="T18" fmla="*/ 318 w 499"/>
                  <a:gd name="T19" fmla="*/ 635 h 1043"/>
                  <a:gd name="T20" fmla="*/ 454 w 499"/>
                  <a:gd name="T21" fmla="*/ 998 h 1043"/>
                  <a:gd name="T22" fmla="*/ 499 w 499"/>
                  <a:gd name="T2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9" h="1043">
                    <a:moveTo>
                      <a:pt x="499" y="1043"/>
                    </a:moveTo>
                    <a:lnTo>
                      <a:pt x="409" y="816"/>
                    </a:lnTo>
                    <a:lnTo>
                      <a:pt x="273" y="454"/>
                    </a:lnTo>
                    <a:lnTo>
                      <a:pt x="227" y="181"/>
                    </a:lnTo>
                    <a:lnTo>
                      <a:pt x="227" y="91"/>
                    </a:lnTo>
                    <a:lnTo>
                      <a:pt x="273" y="0"/>
                    </a:lnTo>
                    <a:lnTo>
                      <a:pt x="0" y="0"/>
                    </a:lnTo>
                    <a:lnTo>
                      <a:pt x="91" y="91"/>
                    </a:lnTo>
                    <a:lnTo>
                      <a:pt x="182" y="317"/>
                    </a:lnTo>
                    <a:lnTo>
                      <a:pt x="318" y="635"/>
                    </a:lnTo>
                    <a:lnTo>
                      <a:pt x="454" y="998"/>
                    </a:lnTo>
                    <a:lnTo>
                      <a:pt x="499" y="1043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49" name="Freeform 10"/>
              <p:cNvSpPr>
                <a:spLocks/>
              </p:cNvSpPr>
              <p:nvPr/>
            </p:nvSpPr>
            <p:spPr bwMode="auto">
              <a:xfrm>
                <a:off x="1338" y="709"/>
                <a:ext cx="1043" cy="589"/>
              </a:xfrm>
              <a:custGeom>
                <a:avLst/>
                <a:gdLst>
                  <a:gd name="T0" fmla="*/ 952 w 1043"/>
                  <a:gd name="T1" fmla="*/ 589 h 589"/>
                  <a:gd name="T2" fmla="*/ 680 w 1043"/>
                  <a:gd name="T3" fmla="*/ 362 h 589"/>
                  <a:gd name="T4" fmla="*/ 499 w 1043"/>
                  <a:gd name="T5" fmla="*/ 317 h 589"/>
                  <a:gd name="T6" fmla="*/ 453 w 1043"/>
                  <a:gd name="T7" fmla="*/ 272 h 589"/>
                  <a:gd name="T8" fmla="*/ 317 w 1043"/>
                  <a:gd name="T9" fmla="*/ 272 h 589"/>
                  <a:gd name="T10" fmla="*/ 317 w 1043"/>
                  <a:gd name="T11" fmla="*/ 226 h 589"/>
                  <a:gd name="T12" fmla="*/ 136 w 1043"/>
                  <a:gd name="T13" fmla="*/ 226 h 589"/>
                  <a:gd name="T14" fmla="*/ 45 w 1043"/>
                  <a:gd name="T15" fmla="*/ 181 h 589"/>
                  <a:gd name="T16" fmla="*/ 0 w 1043"/>
                  <a:gd name="T17" fmla="*/ 136 h 589"/>
                  <a:gd name="T18" fmla="*/ 136 w 1043"/>
                  <a:gd name="T19" fmla="*/ 136 h 589"/>
                  <a:gd name="T20" fmla="*/ 408 w 1043"/>
                  <a:gd name="T21" fmla="*/ 226 h 589"/>
                  <a:gd name="T22" fmla="*/ 544 w 1043"/>
                  <a:gd name="T23" fmla="*/ 272 h 589"/>
                  <a:gd name="T24" fmla="*/ 499 w 1043"/>
                  <a:gd name="T25" fmla="*/ 226 h 589"/>
                  <a:gd name="T26" fmla="*/ 181 w 1043"/>
                  <a:gd name="T27" fmla="*/ 45 h 589"/>
                  <a:gd name="T28" fmla="*/ 136 w 1043"/>
                  <a:gd name="T29" fmla="*/ 0 h 589"/>
                  <a:gd name="T30" fmla="*/ 227 w 1043"/>
                  <a:gd name="T31" fmla="*/ 0 h 589"/>
                  <a:gd name="T32" fmla="*/ 363 w 1043"/>
                  <a:gd name="T33" fmla="*/ 90 h 589"/>
                  <a:gd name="T34" fmla="*/ 544 w 1043"/>
                  <a:gd name="T35" fmla="*/ 181 h 589"/>
                  <a:gd name="T36" fmla="*/ 816 w 1043"/>
                  <a:gd name="T37" fmla="*/ 362 h 589"/>
                  <a:gd name="T38" fmla="*/ 1043 w 1043"/>
                  <a:gd name="T39" fmla="*/ 498 h 589"/>
                  <a:gd name="T40" fmla="*/ 952 w 1043"/>
                  <a:gd name="T41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3" h="589">
                    <a:moveTo>
                      <a:pt x="952" y="589"/>
                    </a:moveTo>
                    <a:lnTo>
                      <a:pt x="680" y="362"/>
                    </a:lnTo>
                    <a:lnTo>
                      <a:pt x="499" y="317"/>
                    </a:lnTo>
                    <a:lnTo>
                      <a:pt x="453" y="272"/>
                    </a:lnTo>
                    <a:lnTo>
                      <a:pt x="317" y="272"/>
                    </a:lnTo>
                    <a:lnTo>
                      <a:pt x="317" y="226"/>
                    </a:lnTo>
                    <a:lnTo>
                      <a:pt x="136" y="226"/>
                    </a:lnTo>
                    <a:lnTo>
                      <a:pt x="45" y="181"/>
                    </a:lnTo>
                    <a:lnTo>
                      <a:pt x="0" y="136"/>
                    </a:lnTo>
                    <a:lnTo>
                      <a:pt x="136" y="136"/>
                    </a:lnTo>
                    <a:lnTo>
                      <a:pt x="408" y="226"/>
                    </a:lnTo>
                    <a:lnTo>
                      <a:pt x="544" y="272"/>
                    </a:lnTo>
                    <a:lnTo>
                      <a:pt x="499" y="226"/>
                    </a:lnTo>
                    <a:lnTo>
                      <a:pt x="181" y="45"/>
                    </a:lnTo>
                    <a:lnTo>
                      <a:pt x="136" y="0"/>
                    </a:lnTo>
                    <a:lnTo>
                      <a:pt x="227" y="0"/>
                    </a:lnTo>
                    <a:lnTo>
                      <a:pt x="363" y="90"/>
                    </a:lnTo>
                    <a:lnTo>
                      <a:pt x="544" y="181"/>
                    </a:lnTo>
                    <a:lnTo>
                      <a:pt x="816" y="362"/>
                    </a:lnTo>
                    <a:lnTo>
                      <a:pt x="1043" y="498"/>
                    </a:lnTo>
                    <a:lnTo>
                      <a:pt x="952" y="589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50" name="Freeform 11"/>
              <p:cNvSpPr>
                <a:spLocks/>
              </p:cNvSpPr>
              <p:nvPr/>
            </p:nvSpPr>
            <p:spPr bwMode="auto">
              <a:xfrm>
                <a:off x="2925" y="255"/>
                <a:ext cx="1044" cy="952"/>
              </a:xfrm>
              <a:custGeom>
                <a:avLst/>
                <a:gdLst>
                  <a:gd name="T0" fmla="*/ 726 w 1044"/>
                  <a:gd name="T1" fmla="*/ 0 h 952"/>
                  <a:gd name="T2" fmla="*/ 635 w 1044"/>
                  <a:gd name="T3" fmla="*/ 136 h 952"/>
                  <a:gd name="T4" fmla="*/ 545 w 1044"/>
                  <a:gd name="T5" fmla="*/ 181 h 952"/>
                  <a:gd name="T6" fmla="*/ 454 w 1044"/>
                  <a:gd name="T7" fmla="*/ 272 h 952"/>
                  <a:gd name="T8" fmla="*/ 409 w 1044"/>
                  <a:gd name="T9" fmla="*/ 408 h 952"/>
                  <a:gd name="T10" fmla="*/ 363 w 1044"/>
                  <a:gd name="T11" fmla="*/ 408 h 952"/>
                  <a:gd name="T12" fmla="*/ 318 w 1044"/>
                  <a:gd name="T13" fmla="*/ 499 h 952"/>
                  <a:gd name="T14" fmla="*/ 227 w 1044"/>
                  <a:gd name="T15" fmla="*/ 680 h 952"/>
                  <a:gd name="T16" fmla="*/ 182 w 1044"/>
                  <a:gd name="T17" fmla="*/ 726 h 952"/>
                  <a:gd name="T18" fmla="*/ 0 w 1044"/>
                  <a:gd name="T19" fmla="*/ 816 h 952"/>
                  <a:gd name="T20" fmla="*/ 91 w 1044"/>
                  <a:gd name="T21" fmla="*/ 952 h 952"/>
                  <a:gd name="T22" fmla="*/ 273 w 1044"/>
                  <a:gd name="T23" fmla="*/ 816 h 952"/>
                  <a:gd name="T24" fmla="*/ 363 w 1044"/>
                  <a:gd name="T25" fmla="*/ 726 h 952"/>
                  <a:gd name="T26" fmla="*/ 454 w 1044"/>
                  <a:gd name="T27" fmla="*/ 680 h 952"/>
                  <a:gd name="T28" fmla="*/ 545 w 1044"/>
                  <a:gd name="T29" fmla="*/ 544 h 952"/>
                  <a:gd name="T30" fmla="*/ 590 w 1044"/>
                  <a:gd name="T31" fmla="*/ 499 h 952"/>
                  <a:gd name="T32" fmla="*/ 681 w 1044"/>
                  <a:gd name="T33" fmla="*/ 499 h 952"/>
                  <a:gd name="T34" fmla="*/ 726 w 1044"/>
                  <a:gd name="T35" fmla="*/ 408 h 952"/>
                  <a:gd name="T36" fmla="*/ 817 w 1044"/>
                  <a:gd name="T37" fmla="*/ 408 h 952"/>
                  <a:gd name="T38" fmla="*/ 1044 w 1044"/>
                  <a:gd name="T39" fmla="*/ 363 h 952"/>
                  <a:gd name="T40" fmla="*/ 998 w 1044"/>
                  <a:gd name="T41" fmla="*/ 272 h 952"/>
                  <a:gd name="T42" fmla="*/ 771 w 1044"/>
                  <a:gd name="T43" fmla="*/ 363 h 952"/>
                  <a:gd name="T44" fmla="*/ 590 w 1044"/>
                  <a:gd name="T45" fmla="*/ 454 h 952"/>
                  <a:gd name="T46" fmla="*/ 499 w 1044"/>
                  <a:gd name="T47" fmla="*/ 499 h 952"/>
                  <a:gd name="T48" fmla="*/ 318 w 1044"/>
                  <a:gd name="T49" fmla="*/ 680 h 952"/>
                  <a:gd name="T50" fmla="*/ 363 w 1044"/>
                  <a:gd name="T51" fmla="*/ 499 h 952"/>
                  <a:gd name="T52" fmla="*/ 454 w 1044"/>
                  <a:gd name="T53" fmla="*/ 408 h 952"/>
                  <a:gd name="T54" fmla="*/ 499 w 1044"/>
                  <a:gd name="T55" fmla="*/ 317 h 952"/>
                  <a:gd name="T56" fmla="*/ 590 w 1044"/>
                  <a:gd name="T57" fmla="*/ 227 h 952"/>
                  <a:gd name="T58" fmla="*/ 681 w 1044"/>
                  <a:gd name="T59" fmla="*/ 136 h 952"/>
                  <a:gd name="T60" fmla="*/ 771 w 1044"/>
                  <a:gd name="T61" fmla="*/ 45 h 952"/>
                  <a:gd name="T62" fmla="*/ 726 w 1044"/>
                  <a:gd name="T6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44" h="952">
                    <a:moveTo>
                      <a:pt x="726" y="0"/>
                    </a:moveTo>
                    <a:lnTo>
                      <a:pt x="635" y="136"/>
                    </a:lnTo>
                    <a:lnTo>
                      <a:pt x="545" y="181"/>
                    </a:lnTo>
                    <a:lnTo>
                      <a:pt x="454" y="272"/>
                    </a:lnTo>
                    <a:lnTo>
                      <a:pt x="409" y="408"/>
                    </a:lnTo>
                    <a:lnTo>
                      <a:pt x="363" y="408"/>
                    </a:lnTo>
                    <a:lnTo>
                      <a:pt x="318" y="499"/>
                    </a:lnTo>
                    <a:lnTo>
                      <a:pt x="227" y="680"/>
                    </a:lnTo>
                    <a:lnTo>
                      <a:pt x="182" y="726"/>
                    </a:lnTo>
                    <a:lnTo>
                      <a:pt x="0" y="816"/>
                    </a:lnTo>
                    <a:lnTo>
                      <a:pt x="91" y="952"/>
                    </a:lnTo>
                    <a:lnTo>
                      <a:pt x="273" y="816"/>
                    </a:lnTo>
                    <a:lnTo>
                      <a:pt x="363" y="726"/>
                    </a:lnTo>
                    <a:lnTo>
                      <a:pt x="454" y="680"/>
                    </a:lnTo>
                    <a:lnTo>
                      <a:pt x="545" y="544"/>
                    </a:lnTo>
                    <a:lnTo>
                      <a:pt x="590" y="499"/>
                    </a:lnTo>
                    <a:lnTo>
                      <a:pt x="681" y="499"/>
                    </a:lnTo>
                    <a:lnTo>
                      <a:pt x="726" y="408"/>
                    </a:lnTo>
                    <a:lnTo>
                      <a:pt x="817" y="408"/>
                    </a:lnTo>
                    <a:lnTo>
                      <a:pt x="1044" y="363"/>
                    </a:lnTo>
                    <a:lnTo>
                      <a:pt x="998" y="272"/>
                    </a:lnTo>
                    <a:lnTo>
                      <a:pt x="771" y="363"/>
                    </a:lnTo>
                    <a:lnTo>
                      <a:pt x="590" y="454"/>
                    </a:lnTo>
                    <a:lnTo>
                      <a:pt x="499" y="499"/>
                    </a:lnTo>
                    <a:lnTo>
                      <a:pt x="318" y="680"/>
                    </a:lnTo>
                    <a:lnTo>
                      <a:pt x="363" y="499"/>
                    </a:lnTo>
                    <a:lnTo>
                      <a:pt x="454" y="408"/>
                    </a:lnTo>
                    <a:lnTo>
                      <a:pt x="499" y="317"/>
                    </a:lnTo>
                    <a:lnTo>
                      <a:pt x="590" y="227"/>
                    </a:lnTo>
                    <a:lnTo>
                      <a:pt x="681" y="136"/>
                    </a:lnTo>
                    <a:lnTo>
                      <a:pt x="771" y="45"/>
                    </a:ln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808000">
                  <a:alpha val="44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55" name="Group 12"/>
            <p:cNvGrpSpPr>
              <a:grpSpLocks/>
            </p:cNvGrpSpPr>
            <p:nvPr/>
          </p:nvGrpSpPr>
          <p:grpSpPr bwMode="auto">
            <a:xfrm>
              <a:off x="975" y="1071"/>
              <a:ext cx="1497" cy="1860"/>
              <a:chOff x="476" y="-698"/>
              <a:chExt cx="3493" cy="4899"/>
            </a:xfrm>
          </p:grpSpPr>
          <p:sp>
            <p:nvSpPr>
              <p:cNvPr id="1156" name="Freeform 13"/>
              <p:cNvSpPr>
                <a:spLocks/>
              </p:cNvSpPr>
              <p:nvPr/>
            </p:nvSpPr>
            <p:spPr bwMode="auto">
              <a:xfrm>
                <a:off x="1550" y="497"/>
                <a:ext cx="332" cy="348"/>
              </a:xfrm>
              <a:custGeom>
                <a:avLst/>
                <a:gdLst>
                  <a:gd name="T0" fmla="*/ 332 w 332"/>
                  <a:gd name="T1" fmla="*/ 212 h 348"/>
                  <a:gd name="T2" fmla="*/ 105 w 332"/>
                  <a:gd name="T3" fmla="*/ 30 h 348"/>
                  <a:gd name="T4" fmla="*/ 60 w 332"/>
                  <a:gd name="T5" fmla="*/ 30 h 348"/>
                  <a:gd name="T6" fmla="*/ 15 w 332"/>
                  <a:gd name="T7" fmla="*/ 76 h 348"/>
                  <a:gd name="T8" fmla="*/ 151 w 332"/>
                  <a:gd name="T9" fmla="*/ 212 h 348"/>
                  <a:gd name="T10" fmla="*/ 287 w 332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48">
                    <a:moveTo>
                      <a:pt x="332" y="212"/>
                    </a:moveTo>
                    <a:cubicBezTo>
                      <a:pt x="241" y="136"/>
                      <a:pt x="150" y="60"/>
                      <a:pt x="105" y="30"/>
                    </a:cubicBezTo>
                    <a:cubicBezTo>
                      <a:pt x="60" y="0"/>
                      <a:pt x="75" y="22"/>
                      <a:pt x="60" y="30"/>
                    </a:cubicBezTo>
                    <a:cubicBezTo>
                      <a:pt x="45" y="38"/>
                      <a:pt x="0" y="46"/>
                      <a:pt x="15" y="76"/>
                    </a:cubicBezTo>
                    <a:cubicBezTo>
                      <a:pt x="30" y="106"/>
                      <a:pt x="106" y="167"/>
                      <a:pt x="151" y="212"/>
                    </a:cubicBezTo>
                    <a:cubicBezTo>
                      <a:pt x="196" y="257"/>
                      <a:pt x="241" y="302"/>
                      <a:pt x="287" y="34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7" name="Freeform 14"/>
              <p:cNvSpPr>
                <a:spLocks/>
              </p:cNvSpPr>
              <p:nvPr/>
            </p:nvSpPr>
            <p:spPr bwMode="auto">
              <a:xfrm>
                <a:off x="2290" y="361"/>
                <a:ext cx="477" cy="574"/>
              </a:xfrm>
              <a:custGeom>
                <a:avLst/>
                <a:gdLst>
                  <a:gd name="T0" fmla="*/ 0 w 477"/>
                  <a:gd name="T1" fmla="*/ 393 h 574"/>
                  <a:gd name="T2" fmla="*/ 136 w 477"/>
                  <a:gd name="T3" fmla="*/ 212 h 574"/>
                  <a:gd name="T4" fmla="*/ 363 w 477"/>
                  <a:gd name="T5" fmla="*/ 30 h 574"/>
                  <a:gd name="T6" fmla="*/ 409 w 477"/>
                  <a:gd name="T7" fmla="*/ 30 h 574"/>
                  <a:gd name="T8" fmla="*/ 454 w 477"/>
                  <a:gd name="T9" fmla="*/ 75 h 574"/>
                  <a:gd name="T10" fmla="*/ 454 w 477"/>
                  <a:gd name="T11" fmla="*/ 121 h 574"/>
                  <a:gd name="T12" fmla="*/ 318 w 477"/>
                  <a:gd name="T13" fmla="*/ 257 h 574"/>
                  <a:gd name="T14" fmla="*/ 182 w 477"/>
                  <a:gd name="T15" fmla="*/ 438 h 574"/>
                  <a:gd name="T16" fmla="*/ 91 w 477"/>
                  <a:gd name="T17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574">
                    <a:moveTo>
                      <a:pt x="0" y="393"/>
                    </a:moveTo>
                    <a:cubicBezTo>
                      <a:pt x="38" y="332"/>
                      <a:pt x="76" y="272"/>
                      <a:pt x="136" y="212"/>
                    </a:cubicBezTo>
                    <a:cubicBezTo>
                      <a:pt x="196" y="152"/>
                      <a:pt x="317" y="60"/>
                      <a:pt x="363" y="30"/>
                    </a:cubicBezTo>
                    <a:cubicBezTo>
                      <a:pt x="409" y="0"/>
                      <a:pt x="394" y="23"/>
                      <a:pt x="409" y="30"/>
                    </a:cubicBezTo>
                    <a:cubicBezTo>
                      <a:pt x="424" y="37"/>
                      <a:pt x="447" y="60"/>
                      <a:pt x="454" y="75"/>
                    </a:cubicBezTo>
                    <a:cubicBezTo>
                      <a:pt x="461" y="90"/>
                      <a:pt x="477" y="91"/>
                      <a:pt x="454" y="121"/>
                    </a:cubicBezTo>
                    <a:cubicBezTo>
                      <a:pt x="431" y="151"/>
                      <a:pt x="363" y="204"/>
                      <a:pt x="318" y="257"/>
                    </a:cubicBezTo>
                    <a:cubicBezTo>
                      <a:pt x="273" y="310"/>
                      <a:pt x="220" y="385"/>
                      <a:pt x="182" y="438"/>
                    </a:cubicBezTo>
                    <a:cubicBezTo>
                      <a:pt x="144" y="491"/>
                      <a:pt x="117" y="532"/>
                      <a:pt x="91" y="57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8" name="Freeform 15"/>
              <p:cNvSpPr>
                <a:spLocks/>
              </p:cNvSpPr>
              <p:nvPr/>
            </p:nvSpPr>
            <p:spPr bwMode="auto">
              <a:xfrm>
                <a:off x="1383" y="331"/>
                <a:ext cx="272" cy="196"/>
              </a:xfrm>
              <a:custGeom>
                <a:avLst/>
                <a:gdLst>
                  <a:gd name="T0" fmla="*/ 272 w 272"/>
                  <a:gd name="T1" fmla="*/ 196 h 196"/>
                  <a:gd name="T2" fmla="*/ 91 w 272"/>
                  <a:gd name="T3" fmla="*/ 60 h 196"/>
                  <a:gd name="T4" fmla="*/ 46 w 272"/>
                  <a:gd name="T5" fmla="*/ 15 h 196"/>
                  <a:gd name="T6" fmla="*/ 0 w 272"/>
                  <a:gd name="T7" fmla="*/ 15 h 196"/>
                  <a:gd name="T8" fmla="*/ 46 w 272"/>
                  <a:gd name="T9" fmla="*/ 105 h 196"/>
                  <a:gd name="T10" fmla="*/ 136 w 272"/>
                  <a:gd name="T11" fmla="*/ 151 h 196"/>
                  <a:gd name="T12" fmla="*/ 227 w 272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2" h="196">
                    <a:moveTo>
                      <a:pt x="272" y="196"/>
                    </a:moveTo>
                    <a:cubicBezTo>
                      <a:pt x="200" y="143"/>
                      <a:pt x="129" y="90"/>
                      <a:pt x="91" y="60"/>
                    </a:cubicBezTo>
                    <a:cubicBezTo>
                      <a:pt x="53" y="30"/>
                      <a:pt x="61" y="22"/>
                      <a:pt x="46" y="15"/>
                    </a:cubicBezTo>
                    <a:cubicBezTo>
                      <a:pt x="31" y="8"/>
                      <a:pt x="0" y="0"/>
                      <a:pt x="0" y="15"/>
                    </a:cubicBezTo>
                    <a:cubicBezTo>
                      <a:pt x="0" y="30"/>
                      <a:pt x="23" y="82"/>
                      <a:pt x="46" y="105"/>
                    </a:cubicBezTo>
                    <a:cubicBezTo>
                      <a:pt x="69" y="128"/>
                      <a:pt x="106" y="136"/>
                      <a:pt x="136" y="151"/>
                    </a:cubicBezTo>
                    <a:cubicBezTo>
                      <a:pt x="166" y="166"/>
                      <a:pt x="196" y="181"/>
                      <a:pt x="227" y="1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59" name="Freeform 16"/>
              <p:cNvSpPr>
                <a:spLocks/>
              </p:cNvSpPr>
              <p:nvPr/>
            </p:nvSpPr>
            <p:spPr bwMode="auto">
              <a:xfrm>
                <a:off x="2645" y="74"/>
                <a:ext cx="190" cy="362"/>
              </a:xfrm>
              <a:custGeom>
                <a:avLst/>
                <a:gdLst>
                  <a:gd name="T0" fmla="*/ 8 w 190"/>
                  <a:gd name="T1" fmla="*/ 317 h 362"/>
                  <a:gd name="T2" fmla="*/ 8 w 190"/>
                  <a:gd name="T3" fmla="*/ 272 h 362"/>
                  <a:gd name="T4" fmla="*/ 54 w 190"/>
                  <a:gd name="T5" fmla="*/ 181 h 362"/>
                  <a:gd name="T6" fmla="*/ 99 w 190"/>
                  <a:gd name="T7" fmla="*/ 45 h 362"/>
                  <a:gd name="T8" fmla="*/ 144 w 190"/>
                  <a:gd name="T9" fmla="*/ 0 h 362"/>
                  <a:gd name="T10" fmla="*/ 190 w 190"/>
                  <a:gd name="T11" fmla="*/ 45 h 362"/>
                  <a:gd name="T12" fmla="*/ 144 w 190"/>
                  <a:gd name="T13" fmla="*/ 90 h 362"/>
                  <a:gd name="T14" fmla="*/ 99 w 190"/>
                  <a:gd name="T15" fmla="*/ 226 h 362"/>
                  <a:gd name="T16" fmla="*/ 54 w 190"/>
                  <a:gd name="T17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362">
                    <a:moveTo>
                      <a:pt x="8" y="317"/>
                    </a:moveTo>
                    <a:cubicBezTo>
                      <a:pt x="4" y="306"/>
                      <a:pt x="0" y="295"/>
                      <a:pt x="8" y="272"/>
                    </a:cubicBezTo>
                    <a:cubicBezTo>
                      <a:pt x="16" y="249"/>
                      <a:pt x="39" y="219"/>
                      <a:pt x="54" y="181"/>
                    </a:cubicBezTo>
                    <a:cubicBezTo>
                      <a:pt x="69" y="143"/>
                      <a:pt x="84" y="75"/>
                      <a:pt x="99" y="45"/>
                    </a:cubicBezTo>
                    <a:cubicBezTo>
                      <a:pt x="114" y="15"/>
                      <a:pt x="129" y="0"/>
                      <a:pt x="144" y="0"/>
                    </a:cubicBezTo>
                    <a:cubicBezTo>
                      <a:pt x="159" y="0"/>
                      <a:pt x="190" y="30"/>
                      <a:pt x="190" y="45"/>
                    </a:cubicBezTo>
                    <a:cubicBezTo>
                      <a:pt x="190" y="60"/>
                      <a:pt x="159" y="60"/>
                      <a:pt x="144" y="90"/>
                    </a:cubicBezTo>
                    <a:cubicBezTo>
                      <a:pt x="129" y="120"/>
                      <a:pt x="114" y="181"/>
                      <a:pt x="99" y="226"/>
                    </a:cubicBezTo>
                    <a:cubicBezTo>
                      <a:pt x="84" y="271"/>
                      <a:pt x="69" y="316"/>
                      <a:pt x="54" y="36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0" name="Freeform 17"/>
              <p:cNvSpPr>
                <a:spLocks/>
              </p:cNvSpPr>
              <p:nvPr/>
            </p:nvSpPr>
            <p:spPr bwMode="auto">
              <a:xfrm>
                <a:off x="1375" y="421"/>
                <a:ext cx="235" cy="152"/>
              </a:xfrm>
              <a:custGeom>
                <a:avLst/>
                <a:gdLst>
                  <a:gd name="T0" fmla="*/ 235 w 235"/>
                  <a:gd name="T1" fmla="*/ 106 h 152"/>
                  <a:gd name="T2" fmla="*/ 54 w 235"/>
                  <a:gd name="T3" fmla="*/ 15 h 152"/>
                  <a:gd name="T4" fmla="*/ 8 w 235"/>
                  <a:gd name="T5" fmla="*/ 15 h 152"/>
                  <a:gd name="T6" fmla="*/ 8 w 235"/>
                  <a:gd name="T7" fmla="*/ 61 h 152"/>
                  <a:gd name="T8" fmla="*/ 54 w 235"/>
                  <a:gd name="T9" fmla="*/ 106 h 152"/>
                  <a:gd name="T10" fmla="*/ 190 w 235"/>
                  <a:gd name="T11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152">
                    <a:moveTo>
                      <a:pt x="235" y="106"/>
                    </a:moveTo>
                    <a:cubicBezTo>
                      <a:pt x="163" y="68"/>
                      <a:pt x="92" y="30"/>
                      <a:pt x="54" y="15"/>
                    </a:cubicBezTo>
                    <a:cubicBezTo>
                      <a:pt x="16" y="0"/>
                      <a:pt x="16" y="7"/>
                      <a:pt x="8" y="15"/>
                    </a:cubicBezTo>
                    <a:cubicBezTo>
                      <a:pt x="0" y="23"/>
                      <a:pt x="0" y="46"/>
                      <a:pt x="8" y="61"/>
                    </a:cubicBezTo>
                    <a:cubicBezTo>
                      <a:pt x="16" y="76"/>
                      <a:pt x="24" y="91"/>
                      <a:pt x="54" y="106"/>
                    </a:cubicBezTo>
                    <a:cubicBezTo>
                      <a:pt x="84" y="121"/>
                      <a:pt x="137" y="136"/>
                      <a:pt x="190" y="1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1" name="Freeform 18"/>
              <p:cNvSpPr>
                <a:spLocks/>
              </p:cNvSpPr>
              <p:nvPr/>
            </p:nvSpPr>
            <p:spPr bwMode="auto">
              <a:xfrm>
                <a:off x="2699" y="164"/>
                <a:ext cx="325" cy="318"/>
              </a:xfrm>
              <a:custGeom>
                <a:avLst/>
                <a:gdLst>
                  <a:gd name="T0" fmla="*/ 0 w 325"/>
                  <a:gd name="T1" fmla="*/ 227 h 318"/>
                  <a:gd name="T2" fmla="*/ 90 w 325"/>
                  <a:gd name="T3" fmla="*/ 136 h 318"/>
                  <a:gd name="T4" fmla="*/ 181 w 325"/>
                  <a:gd name="T5" fmla="*/ 46 h 318"/>
                  <a:gd name="T6" fmla="*/ 272 w 325"/>
                  <a:gd name="T7" fmla="*/ 0 h 318"/>
                  <a:gd name="T8" fmla="*/ 317 w 325"/>
                  <a:gd name="T9" fmla="*/ 46 h 318"/>
                  <a:gd name="T10" fmla="*/ 226 w 325"/>
                  <a:gd name="T11" fmla="*/ 91 h 318"/>
                  <a:gd name="T12" fmla="*/ 136 w 325"/>
                  <a:gd name="T13" fmla="*/ 227 h 318"/>
                  <a:gd name="T14" fmla="*/ 45 w 325"/>
                  <a:gd name="T1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5" h="318">
                    <a:moveTo>
                      <a:pt x="0" y="227"/>
                    </a:moveTo>
                    <a:cubicBezTo>
                      <a:pt x="30" y="196"/>
                      <a:pt x="60" y="166"/>
                      <a:pt x="90" y="136"/>
                    </a:cubicBezTo>
                    <a:cubicBezTo>
                      <a:pt x="120" y="106"/>
                      <a:pt x="151" y="69"/>
                      <a:pt x="181" y="46"/>
                    </a:cubicBezTo>
                    <a:cubicBezTo>
                      <a:pt x="211" y="23"/>
                      <a:pt x="249" y="0"/>
                      <a:pt x="272" y="0"/>
                    </a:cubicBezTo>
                    <a:cubicBezTo>
                      <a:pt x="295" y="0"/>
                      <a:pt x="325" y="31"/>
                      <a:pt x="317" y="46"/>
                    </a:cubicBezTo>
                    <a:cubicBezTo>
                      <a:pt x="309" y="61"/>
                      <a:pt x="256" y="61"/>
                      <a:pt x="226" y="91"/>
                    </a:cubicBezTo>
                    <a:cubicBezTo>
                      <a:pt x="196" y="121"/>
                      <a:pt x="166" y="189"/>
                      <a:pt x="136" y="227"/>
                    </a:cubicBezTo>
                    <a:cubicBezTo>
                      <a:pt x="106" y="265"/>
                      <a:pt x="75" y="291"/>
                      <a:pt x="45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2" name="Freeform 19"/>
              <p:cNvSpPr>
                <a:spLocks/>
              </p:cNvSpPr>
              <p:nvPr/>
            </p:nvSpPr>
            <p:spPr bwMode="auto">
              <a:xfrm>
                <a:off x="2789" y="-153"/>
                <a:ext cx="182" cy="272"/>
              </a:xfrm>
              <a:custGeom>
                <a:avLst/>
                <a:gdLst>
                  <a:gd name="T0" fmla="*/ 0 w 182"/>
                  <a:gd name="T1" fmla="*/ 227 h 272"/>
                  <a:gd name="T2" fmla="*/ 91 w 182"/>
                  <a:gd name="T3" fmla="*/ 45 h 272"/>
                  <a:gd name="T4" fmla="*/ 136 w 182"/>
                  <a:gd name="T5" fmla="*/ 0 h 272"/>
                  <a:gd name="T6" fmla="*/ 182 w 182"/>
                  <a:gd name="T7" fmla="*/ 45 h 272"/>
                  <a:gd name="T8" fmla="*/ 136 w 182"/>
                  <a:gd name="T9" fmla="*/ 91 h 272"/>
                  <a:gd name="T10" fmla="*/ 46 w 182"/>
                  <a:gd name="T11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272">
                    <a:moveTo>
                      <a:pt x="0" y="227"/>
                    </a:moveTo>
                    <a:cubicBezTo>
                      <a:pt x="34" y="155"/>
                      <a:pt x="68" y="83"/>
                      <a:pt x="91" y="45"/>
                    </a:cubicBezTo>
                    <a:cubicBezTo>
                      <a:pt x="114" y="7"/>
                      <a:pt x="121" y="0"/>
                      <a:pt x="136" y="0"/>
                    </a:cubicBezTo>
                    <a:cubicBezTo>
                      <a:pt x="151" y="0"/>
                      <a:pt x="182" y="30"/>
                      <a:pt x="182" y="45"/>
                    </a:cubicBezTo>
                    <a:cubicBezTo>
                      <a:pt x="182" y="60"/>
                      <a:pt x="159" y="53"/>
                      <a:pt x="136" y="91"/>
                    </a:cubicBezTo>
                    <a:cubicBezTo>
                      <a:pt x="113" y="129"/>
                      <a:pt x="79" y="200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3" name="Freeform 20"/>
              <p:cNvSpPr>
                <a:spLocks/>
              </p:cNvSpPr>
              <p:nvPr/>
            </p:nvSpPr>
            <p:spPr bwMode="auto">
              <a:xfrm>
                <a:off x="1187" y="346"/>
                <a:ext cx="196" cy="136"/>
              </a:xfrm>
              <a:custGeom>
                <a:avLst/>
                <a:gdLst>
                  <a:gd name="T0" fmla="*/ 196 w 196"/>
                  <a:gd name="T1" fmla="*/ 90 h 136"/>
                  <a:gd name="T2" fmla="*/ 105 w 196"/>
                  <a:gd name="T3" fmla="*/ 45 h 136"/>
                  <a:gd name="T4" fmla="*/ 15 w 196"/>
                  <a:gd name="T5" fmla="*/ 0 h 136"/>
                  <a:gd name="T6" fmla="*/ 15 w 196"/>
                  <a:gd name="T7" fmla="*/ 45 h 136"/>
                  <a:gd name="T8" fmla="*/ 15 w 196"/>
                  <a:gd name="T9" fmla="*/ 90 h 136"/>
                  <a:gd name="T10" fmla="*/ 60 w 196"/>
                  <a:gd name="T11" fmla="*/ 90 h 136"/>
                  <a:gd name="T12" fmla="*/ 196 w 196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136">
                    <a:moveTo>
                      <a:pt x="196" y="90"/>
                    </a:moveTo>
                    <a:cubicBezTo>
                      <a:pt x="165" y="75"/>
                      <a:pt x="135" y="60"/>
                      <a:pt x="105" y="45"/>
                    </a:cubicBezTo>
                    <a:cubicBezTo>
                      <a:pt x="75" y="30"/>
                      <a:pt x="30" y="0"/>
                      <a:pt x="15" y="0"/>
                    </a:cubicBezTo>
                    <a:cubicBezTo>
                      <a:pt x="0" y="0"/>
                      <a:pt x="15" y="30"/>
                      <a:pt x="15" y="45"/>
                    </a:cubicBezTo>
                    <a:cubicBezTo>
                      <a:pt x="15" y="60"/>
                      <a:pt x="8" y="83"/>
                      <a:pt x="15" y="90"/>
                    </a:cubicBezTo>
                    <a:cubicBezTo>
                      <a:pt x="22" y="97"/>
                      <a:pt x="30" y="82"/>
                      <a:pt x="60" y="90"/>
                    </a:cubicBezTo>
                    <a:cubicBezTo>
                      <a:pt x="90" y="98"/>
                      <a:pt x="143" y="117"/>
                      <a:pt x="196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4" name="Freeform 21"/>
              <p:cNvSpPr>
                <a:spLocks/>
              </p:cNvSpPr>
              <p:nvPr/>
            </p:nvSpPr>
            <p:spPr bwMode="auto">
              <a:xfrm>
                <a:off x="1202" y="210"/>
                <a:ext cx="227" cy="181"/>
              </a:xfrm>
              <a:custGeom>
                <a:avLst/>
                <a:gdLst>
                  <a:gd name="T0" fmla="*/ 227 w 227"/>
                  <a:gd name="T1" fmla="*/ 136 h 181"/>
                  <a:gd name="T2" fmla="*/ 90 w 227"/>
                  <a:gd name="T3" fmla="*/ 45 h 181"/>
                  <a:gd name="T4" fmla="*/ 45 w 227"/>
                  <a:gd name="T5" fmla="*/ 0 h 181"/>
                  <a:gd name="T6" fmla="*/ 0 w 227"/>
                  <a:gd name="T7" fmla="*/ 45 h 181"/>
                  <a:gd name="T8" fmla="*/ 45 w 227"/>
                  <a:gd name="T9" fmla="*/ 90 h 181"/>
                  <a:gd name="T10" fmla="*/ 181 w 227"/>
                  <a:gd name="T11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7" h="181">
                    <a:moveTo>
                      <a:pt x="227" y="136"/>
                    </a:moveTo>
                    <a:cubicBezTo>
                      <a:pt x="173" y="102"/>
                      <a:pt x="120" y="68"/>
                      <a:pt x="90" y="45"/>
                    </a:cubicBezTo>
                    <a:cubicBezTo>
                      <a:pt x="60" y="22"/>
                      <a:pt x="60" y="0"/>
                      <a:pt x="45" y="0"/>
                    </a:cubicBezTo>
                    <a:cubicBezTo>
                      <a:pt x="30" y="0"/>
                      <a:pt x="0" y="30"/>
                      <a:pt x="0" y="45"/>
                    </a:cubicBezTo>
                    <a:cubicBezTo>
                      <a:pt x="0" y="60"/>
                      <a:pt x="15" y="67"/>
                      <a:pt x="45" y="90"/>
                    </a:cubicBezTo>
                    <a:cubicBezTo>
                      <a:pt x="75" y="113"/>
                      <a:pt x="128" y="147"/>
                      <a:pt x="181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5" name="Freeform 22"/>
              <p:cNvSpPr>
                <a:spLocks/>
              </p:cNvSpPr>
              <p:nvPr/>
            </p:nvSpPr>
            <p:spPr bwMode="auto">
              <a:xfrm>
                <a:off x="2971" y="28"/>
                <a:ext cx="234" cy="182"/>
              </a:xfrm>
              <a:custGeom>
                <a:avLst/>
                <a:gdLst>
                  <a:gd name="T0" fmla="*/ 0 w 234"/>
                  <a:gd name="T1" fmla="*/ 136 h 182"/>
                  <a:gd name="T2" fmla="*/ 90 w 234"/>
                  <a:gd name="T3" fmla="*/ 46 h 182"/>
                  <a:gd name="T4" fmla="*/ 181 w 234"/>
                  <a:gd name="T5" fmla="*/ 0 h 182"/>
                  <a:gd name="T6" fmla="*/ 227 w 234"/>
                  <a:gd name="T7" fmla="*/ 46 h 182"/>
                  <a:gd name="T8" fmla="*/ 136 w 234"/>
                  <a:gd name="T9" fmla="*/ 91 h 182"/>
                  <a:gd name="T10" fmla="*/ 90 w 234"/>
                  <a:gd name="T11" fmla="*/ 136 h 182"/>
                  <a:gd name="T12" fmla="*/ 45 w 234"/>
                  <a:gd name="T13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82">
                    <a:moveTo>
                      <a:pt x="0" y="136"/>
                    </a:moveTo>
                    <a:cubicBezTo>
                      <a:pt x="30" y="102"/>
                      <a:pt x="60" y="69"/>
                      <a:pt x="90" y="46"/>
                    </a:cubicBezTo>
                    <a:cubicBezTo>
                      <a:pt x="120" y="23"/>
                      <a:pt x="158" y="0"/>
                      <a:pt x="181" y="0"/>
                    </a:cubicBezTo>
                    <a:cubicBezTo>
                      <a:pt x="204" y="0"/>
                      <a:pt x="234" y="31"/>
                      <a:pt x="227" y="46"/>
                    </a:cubicBezTo>
                    <a:cubicBezTo>
                      <a:pt x="220" y="61"/>
                      <a:pt x="159" y="76"/>
                      <a:pt x="136" y="91"/>
                    </a:cubicBezTo>
                    <a:cubicBezTo>
                      <a:pt x="113" y="106"/>
                      <a:pt x="105" y="121"/>
                      <a:pt x="90" y="136"/>
                    </a:cubicBezTo>
                    <a:cubicBezTo>
                      <a:pt x="75" y="151"/>
                      <a:pt x="60" y="166"/>
                      <a:pt x="45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6" name="Freeform 23"/>
              <p:cNvSpPr>
                <a:spLocks/>
              </p:cNvSpPr>
              <p:nvPr/>
            </p:nvSpPr>
            <p:spPr bwMode="auto">
              <a:xfrm>
                <a:off x="1013" y="119"/>
                <a:ext cx="234" cy="136"/>
              </a:xfrm>
              <a:custGeom>
                <a:avLst/>
                <a:gdLst>
                  <a:gd name="T0" fmla="*/ 234 w 234"/>
                  <a:gd name="T1" fmla="*/ 91 h 136"/>
                  <a:gd name="T2" fmla="*/ 143 w 234"/>
                  <a:gd name="T3" fmla="*/ 45 h 136"/>
                  <a:gd name="T4" fmla="*/ 53 w 234"/>
                  <a:gd name="T5" fmla="*/ 0 h 136"/>
                  <a:gd name="T6" fmla="*/ 7 w 234"/>
                  <a:gd name="T7" fmla="*/ 45 h 136"/>
                  <a:gd name="T8" fmla="*/ 98 w 234"/>
                  <a:gd name="T9" fmla="*/ 91 h 136"/>
                  <a:gd name="T10" fmla="*/ 189 w 234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36">
                    <a:moveTo>
                      <a:pt x="234" y="91"/>
                    </a:moveTo>
                    <a:cubicBezTo>
                      <a:pt x="203" y="75"/>
                      <a:pt x="173" y="60"/>
                      <a:pt x="143" y="45"/>
                    </a:cubicBezTo>
                    <a:cubicBezTo>
                      <a:pt x="113" y="30"/>
                      <a:pt x="76" y="0"/>
                      <a:pt x="53" y="0"/>
                    </a:cubicBezTo>
                    <a:cubicBezTo>
                      <a:pt x="30" y="0"/>
                      <a:pt x="0" y="30"/>
                      <a:pt x="7" y="45"/>
                    </a:cubicBezTo>
                    <a:cubicBezTo>
                      <a:pt x="14" y="60"/>
                      <a:pt x="68" y="76"/>
                      <a:pt x="98" y="91"/>
                    </a:cubicBezTo>
                    <a:cubicBezTo>
                      <a:pt x="128" y="106"/>
                      <a:pt x="158" y="121"/>
                      <a:pt x="189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7" name="Freeform 24"/>
              <p:cNvSpPr>
                <a:spLocks/>
              </p:cNvSpPr>
              <p:nvPr/>
            </p:nvSpPr>
            <p:spPr bwMode="auto">
              <a:xfrm>
                <a:off x="907" y="292"/>
                <a:ext cx="295" cy="106"/>
              </a:xfrm>
              <a:custGeom>
                <a:avLst/>
                <a:gdLst>
                  <a:gd name="T0" fmla="*/ 295 w 295"/>
                  <a:gd name="T1" fmla="*/ 54 h 106"/>
                  <a:gd name="T2" fmla="*/ 159 w 295"/>
                  <a:gd name="T3" fmla="*/ 8 h 106"/>
                  <a:gd name="T4" fmla="*/ 23 w 295"/>
                  <a:gd name="T5" fmla="*/ 8 h 106"/>
                  <a:gd name="T6" fmla="*/ 23 w 295"/>
                  <a:gd name="T7" fmla="*/ 54 h 106"/>
                  <a:gd name="T8" fmla="*/ 113 w 295"/>
                  <a:gd name="T9" fmla="*/ 99 h 106"/>
                  <a:gd name="T10" fmla="*/ 295 w 295"/>
                  <a:gd name="T11" fmla="*/ 9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5" h="106">
                    <a:moveTo>
                      <a:pt x="295" y="54"/>
                    </a:moveTo>
                    <a:cubicBezTo>
                      <a:pt x="249" y="35"/>
                      <a:pt x="204" y="16"/>
                      <a:pt x="159" y="8"/>
                    </a:cubicBezTo>
                    <a:cubicBezTo>
                      <a:pt x="114" y="0"/>
                      <a:pt x="46" y="0"/>
                      <a:pt x="23" y="8"/>
                    </a:cubicBezTo>
                    <a:cubicBezTo>
                      <a:pt x="0" y="16"/>
                      <a:pt x="8" y="39"/>
                      <a:pt x="23" y="54"/>
                    </a:cubicBezTo>
                    <a:cubicBezTo>
                      <a:pt x="38" y="69"/>
                      <a:pt x="68" y="92"/>
                      <a:pt x="113" y="99"/>
                    </a:cubicBezTo>
                    <a:cubicBezTo>
                      <a:pt x="158" y="106"/>
                      <a:pt x="226" y="102"/>
                      <a:pt x="295" y="9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8" name="Freeform 25"/>
              <p:cNvSpPr>
                <a:spLocks/>
              </p:cNvSpPr>
              <p:nvPr/>
            </p:nvSpPr>
            <p:spPr bwMode="auto">
              <a:xfrm>
                <a:off x="2925" y="-380"/>
                <a:ext cx="227" cy="272"/>
              </a:xfrm>
              <a:custGeom>
                <a:avLst/>
                <a:gdLst>
                  <a:gd name="T0" fmla="*/ 0 w 227"/>
                  <a:gd name="T1" fmla="*/ 227 h 272"/>
                  <a:gd name="T2" fmla="*/ 91 w 227"/>
                  <a:gd name="T3" fmla="*/ 136 h 272"/>
                  <a:gd name="T4" fmla="*/ 136 w 227"/>
                  <a:gd name="T5" fmla="*/ 45 h 272"/>
                  <a:gd name="T6" fmla="*/ 182 w 227"/>
                  <a:gd name="T7" fmla="*/ 0 h 272"/>
                  <a:gd name="T8" fmla="*/ 227 w 227"/>
                  <a:gd name="T9" fmla="*/ 45 h 272"/>
                  <a:gd name="T10" fmla="*/ 182 w 227"/>
                  <a:gd name="T11" fmla="*/ 91 h 272"/>
                  <a:gd name="T12" fmla="*/ 91 w 227"/>
                  <a:gd name="T13" fmla="*/ 181 h 272"/>
                  <a:gd name="T14" fmla="*/ 46 w 227"/>
                  <a:gd name="T1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7" h="272">
                    <a:moveTo>
                      <a:pt x="0" y="227"/>
                    </a:moveTo>
                    <a:cubicBezTo>
                      <a:pt x="34" y="196"/>
                      <a:pt x="68" y="166"/>
                      <a:pt x="91" y="136"/>
                    </a:cubicBezTo>
                    <a:cubicBezTo>
                      <a:pt x="114" y="106"/>
                      <a:pt x="121" y="68"/>
                      <a:pt x="136" y="45"/>
                    </a:cubicBezTo>
                    <a:cubicBezTo>
                      <a:pt x="151" y="22"/>
                      <a:pt x="167" y="0"/>
                      <a:pt x="182" y="0"/>
                    </a:cubicBezTo>
                    <a:cubicBezTo>
                      <a:pt x="197" y="0"/>
                      <a:pt x="227" y="30"/>
                      <a:pt x="227" y="45"/>
                    </a:cubicBezTo>
                    <a:cubicBezTo>
                      <a:pt x="227" y="60"/>
                      <a:pt x="205" y="68"/>
                      <a:pt x="182" y="91"/>
                    </a:cubicBezTo>
                    <a:cubicBezTo>
                      <a:pt x="159" y="114"/>
                      <a:pt x="114" y="151"/>
                      <a:pt x="91" y="181"/>
                    </a:cubicBezTo>
                    <a:cubicBezTo>
                      <a:pt x="68" y="211"/>
                      <a:pt x="57" y="241"/>
                      <a:pt x="46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69" name="Freeform 26"/>
              <p:cNvSpPr>
                <a:spLocks/>
              </p:cNvSpPr>
              <p:nvPr/>
            </p:nvSpPr>
            <p:spPr bwMode="auto">
              <a:xfrm>
                <a:off x="3152" y="-62"/>
                <a:ext cx="265" cy="136"/>
              </a:xfrm>
              <a:custGeom>
                <a:avLst/>
                <a:gdLst>
                  <a:gd name="T0" fmla="*/ 0 w 265"/>
                  <a:gd name="T1" fmla="*/ 90 h 136"/>
                  <a:gd name="T2" fmla="*/ 136 w 265"/>
                  <a:gd name="T3" fmla="*/ 45 h 136"/>
                  <a:gd name="T4" fmla="*/ 227 w 265"/>
                  <a:gd name="T5" fmla="*/ 0 h 136"/>
                  <a:gd name="T6" fmla="*/ 227 w 265"/>
                  <a:gd name="T7" fmla="*/ 45 h 136"/>
                  <a:gd name="T8" fmla="*/ 227 w 265"/>
                  <a:gd name="T9" fmla="*/ 90 h 136"/>
                  <a:gd name="T10" fmla="*/ 0 w 265"/>
                  <a:gd name="T11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136">
                    <a:moveTo>
                      <a:pt x="0" y="90"/>
                    </a:moveTo>
                    <a:cubicBezTo>
                      <a:pt x="49" y="75"/>
                      <a:pt x="98" y="60"/>
                      <a:pt x="136" y="45"/>
                    </a:cubicBezTo>
                    <a:cubicBezTo>
                      <a:pt x="174" y="30"/>
                      <a:pt x="212" y="0"/>
                      <a:pt x="227" y="0"/>
                    </a:cubicBezTo>
                    <a:cubicBezTo>
                      <a:pt x="242" y="0"/>
                      <a:pt x="227" y="30"/>
                      <a:pt x="227" y="45"/>
                    </a:cubicBezTo>
                    <a:cubicBezTo>
                      <a:pt x="227" y="60"/>
                      <a:pt x="265" y="75"/>
                      <a:pt x="227" y="90"/>
                    </a:cubicBezTo>
                    <a:cubicBezTo>
                      <a:pt x="189" y="105"/>
                      <a:pt x="94" y="120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0" name="Freeform 27"/>
              <p:cNvSpPr>
                <a:spLocks/>
              </p:cNvSpPr>
              <p:nvPr/>
            </p:nvSpPr>
            <p:spPr bwMode="auto">
              <a:xfrm>
                <a:off x="1066" y="482"/>
                <a:ext cx="317" cy="136"/>
              </a:xfrm>
              <a:custGeom>
                <a:avLst/>
                <a:gdLst>
                  <a:gd name="T0" fmla="*/ 317 w 317"/>
                  <a:gd name="T1" fmla="*/ 0 h 136"/>
                  <a:gd name="T2" fmla="*/ 136 w 317"/>
                  <a:gd name="T3" fmla="*/ 45 h 136"/>
                  <a:gd name="T4" fmla="*/ 0 w 31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36">
                    <a:moveTo>
                      <a:pt x="317" y="0"/>
                    </a:moveTo>
                    <a:cubicBezTo>
                      <a:pt x="253" y="11"/>
                      <a:pt x="189" y="22"/>
                      <a:pt x="136" y="45"/>
                    </a:cubicBezTo>
                    <a:cubicBezTo>
                      <a:pt x="83" y="68"/>
                      <a:pt x="41" y="102"/>
                      <a:pt x="0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1" name="Freeform 28"/>
              <p:cNvSpPr>
                <a:spLocks/>
              </p:cNvSpPr>
              <p:nvPr/>
            </p:nvSpPr>
            <p:spPr bwMode="auto">
              <a:xfrm>
                <a:off x="839" y="391"/>
                <a:ext cx="317" cy="227"/>
              </a:xfrm>
              <a:custGeom>
                <a:avLst/>
                <a:gdLst>
                  <a:gd name="T0" fmla="*/ 317 w 317"/>
                  <a:gd name="T1" fmla="*/ 0 h 227"/>
                  <a:gd name="T2" fmla="*/ 136 w 317"/>
                  <a:gd name="T3" fmla="*/ 91 h 227"/>
                  <a:gd name="T4" fmla="*/ 0 w 317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227">
                    <a:moveTo>
                      <a:pt x="317" y="0"/>
                    </a:moveTo>
                    <a:cubicBezTo>
                      <a:pt x="253" y="26"/>
                      <a:pt x="189" y="53"/>
                      <a:pt x="136" y="91"/>
                    </a:cubicBezTo>
                    <a:cubicBezTo>
                      <a:pt x="83" y="129"/>
                      <a:pt x="41" y="178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2" name="Freeform 29"/>
              <p:cNvSpPr>
                <a:spLocks/>
              </p:cNvSpPr>
              <p:nvPr/>
            </p:nvSpPr>
            <p:spPr bwMode="auto">
              <a:xfrm>
                <a:off x="521" y="391"/>
                <a:ext cx="409" cy="318"/>
              </a:xfrm>
              <a:custGeom>
                <a:avLst/>
                <a:gdLst>
                  <a:gd name="T0" fmla="*/ 409 w 409"/>
                  <a:gd name="T1" fmla="*/ 0 h 318"/>
                  <a:gd name="T2" fmla="*/ 182 w 409"/>
                  <a:gd name="T3" fmla="*/ 136 h 318"/>
                  <a:gd name="T4" fmla="*/ 0 w 409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9" h="318">
                    <a:moveTo>
                      <a:pt x="409" y="0"/>
                    </a:moveTo>
                    <a:cubicBezTo>
                      <a:pt x="329" y="41"/>
                      <a:pt x="250" y="83"/>
                      <a:pt x="182" y="136"/>
                    </a:cubicBezTo>
                    <a:cubicBezTo>
                      <a:pt x="114" y="189"/>
                      <a:pt x="57" y="253"/>
                      <a:pt x="0" y="318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3" name="Freeform 30"/>
              <p:cNvSpPr>
                <a:spLocks/>
              </p:cNvSpPr>
              <p:nvPr/>
            </p:nvSpPr>
            <p:spPr bwMode="auto">
              <a:xfrm>
                <a:off x="476" y="346"/>
                <a:ext cx="454" cy="272"/>
              </a:xfrm>
              <a:custGeom>
                <a:avLst/>
                <a:gdLst>
                  <a:gd name="T0" fmla="*/ 454 w 454"/>
                  <a:gd name="T1" fmla="*/ 0 h 272"/>
                  <a:gd name="T2" fmla="*/ 272 w 454"/>
                  <a:gd name="T3" fmla="*/ 90 h 272"/>
                  <a:gd name="T4" fmla="*/ 0 w 454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272">
                    <a:moveTo>
                      <a:pt x="454" y="0"/>
                    </a:moveTo>
                    <a:cubicBezTo>
                      <a:pt x="401" y="22"/>
                      <a:pt x="348" y="45"/>
                      <a:pt x="272" y="90"/>
                    </a:cubicBezTo>
                    <a:cubicBezTo>
                      <a:pt x="196" y="135"/>
                      <a:pt x="98" y="203"/>
                      <a:pt x="0" y="27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4" name="Freeform 31"/>
              <p:cNvSpPr>
                <a:spLocks/>
              </p:cNvSpPr>
              <p:nvPr/>
            </p:nvSpPr>
            <p:spPr bwMode="auto">
              <a:xfrm>
                <a:off x="476" y="300"/>
                <a:ext cx="454" cy="182"/>
              </a:xfrm>
              <a:custGeom>
                <a:avLst/>
                <a:gdLst>
                  <a:gd name="T0" fmla="*/ 454 w 454"/>
                  <a:gd name="T1" fmla="*/ 0 h 182"/>
                  <a:gd name="T2" fmla="*/ 227 w 454"/>
                  <a:gd name="T3" fmla="*/ 46 h 182"/>
                  <a:gd name="T4" fmla="*/ 0 w 454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182">
                    <a:moveTo>
                      <a:pt x="454" y="0"/>
                    </a:moveTo>
                    <a:cubicBezTo>
                      <a:pt x="378" y="8"/>
                      <a:pt x="303" y="16"/>
                      <a:pt x="227" y="46"/>
                    </a:cubicBezTo>
                    <a:cubicBezTo>
                      <a:pt x="151" y="76"/>
                      <a:pt x="75" y="129"/>
                      <a:pt x="0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5" name="Freeform 32"/>
              <p:cNvSpPr>
                <a:spLocks/>
              </p:cNvSpPr>
              <p:nvPr/>
            </p:nvSpPr>
            <p:spPr bwMode="auto">
              <a:xfrm>
                <a:off x="839" y="247"/>
                <a:ext cx="363" cy="53"/>
              </a:xfrm>
              <a:custGeom>
                <a:avLst/>
                <a:gdLst>
                  <a:gd name="T0" fmla="*/ 363 w 363"/>
                  <a:gd name="T1" fmla="*/ 8 h 53"/>
                  <a:gd name="T2" fmla="*/ 181 w 363"/>
                  <a:gd name="T3" fmla="*/ 8 h 53"/>
                  <a:gd name="T4" fmla="*/ 0 w 36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3">
                    <a:moveTo>
                      <a:pt x="363" y="8"/>
                    </a:moveTo>
                    <a:cubicBezTo>
                      <a:pt x="302" y="4"/>
                      <a:pt x="241" y="0"/>
                      <a:pt x="181" y="8"/>
                    </a:cubicBezTo>
                    <a:cubicBezTo>
                      <a:pt x="121" y="16"/>
                      <a:pt x="6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6" name="Freeform 33"/>
              <p:cNvSpPr>
                <a:spLocks/>
              </p:cNvSpPr>
              <p:nvPr/>
            </p:nvSpPr>
            <p:spPr bwMode="auto">
              <a:xfrm>
                <a:off x="521" y="149"/>
                <a:ext cx="545" cy="106"/>
              </a:xfrm>
              <a:custGeom>
                <a:avLst/>
                <a:gdLst>
                  <a:gd name="T0" fmla="*/ 545 w 545"/>
                  <a:gd name="T1" fmla="*/ 15 h 106"/>
                  <a:gd name="T2" fmla="*/ 272 w 545"/>
                  <a:gd name="T3" fmla="*/ 15 h 106"/>
                  <a:gd name="T4" fmla="*/ 0 w 545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06">
                    <a:moveTo>
                      <a:pt x="545" y="15"/>
                    </a:moveTo>
                    <a:cubicBezTo>
                      <a:pt x="454" y="7"/>
                      <a:pt x="363" y="0"/>
                      <a:pt x="272" y="15"/>
                    </a:cubicBezTo>
                    <a:cubicBezTo>
                      <a:pt x="181" y="30"/>
                      <a:pt x="90" y="68"/>
                      <a:pt x="0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7" name="Freeform 34"/>
              <p:cNvSpPr>
                <a:spLocks/>
              </p:cNvSpPr>
              <p:nvPr/>
            </p:nvSpPr>
            <p:spPr bwMode="auto">
              <a:xfrm>
                <a:off x="521" y="111"/>
                <a:ext cx="545" cy="53"/>
              </a:xfrm>
              <a:custGeom>
                <a:avLst/>
                <a:gdLst>
                  <a:gd name="T0" fmla="*/ 545 w 545"/>
                  <a:gd name="T1" fmla="*/ 8 h 53"/>
                  <a:gd name="T2" fmla="*/ 272 w 545"/>
                  <a:gd name="T3" fmla="*/ 8 h 53"/>
                  <a:gd name="T4" fmla="*/ 0 w 545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53">
                    <a:moveTo>
                      <a:pt x="545" y="8"/>
                    </a:moveTo>
                    <a:cubicBezTo>
                      <a:pt x="454" y="4"/>
                      <a:pt x="363" y="0"/>
                      <a:pt x="272" y="8"/>
                    </a:cubicBezTo>
                    <a:cubicBezTo>
                      <a:pt x="181" y="16"/>
                      <a:pt x="90" y="34"/>
                      <a:pt x="0" y="5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8" name="Freeform 35"/>
              <p:cNvSpPr>
                <a:spLocks/>
              </p:cNvSpPr>
              <p:nvPr/>
            </p:nvSpPr>
            <p:spPr bwMode="auto">
              <a:xfrm>
                <a:off x="521" y="-40"/>
                <a:ext cx="545" cy="159"/>
              </a:xfrm>
              <a:custGeom>
                <a:avLst/>
                <a:gdLst>
                  <a:gd name="T0" fmla="*/ 545 w 545"/>
                  <a:gd name="T1" fmla="*/ 159 h 159"/>
                  <a:gd name="T2" fmla="*/ 272 w 545"/>
                  <a:gd name="T3" fmla="*/ 23 h 159"/>
                  <a:gd name="T4" fmla="*/ 0 w 545"/>
                  <a:gd name="T5" fmla="*/ 2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5" h="159">
                    <a:moveTo>
                      <a:pt x="545" y="159"/>
                    </a:moveTo>
                    <a:cubicBezTo>
                      <a:pt x="454" y="102"/>
                      <a:pt x="363" y="46"/>
                      <a:pt x="272" y="23"/>
                    </a:cubicBezTo>
                    <a:cubicBezTo>
                      <a:pt x="181" y="0"/>
                      <a:pt x="90" y="11"/>
                      <a:pt x="0" y="2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79" name="Freeform 36"/>
              <p:cNvSpPr>
                <a:spLocks/>
              </p:cNvSpPr>
              <p:nvPr/>
            </p:nvSpPr>
            <p:spPr bwMode="auto">
              <a:xfrm>
                <a:off x="3107" y="-698"/>
                <a:ext cx="544" cy="318"/>
              </a:xfrm>
              <a:custGeom>
                <a:avLst/>
                <a:gdLst>
                  <a:gd name="T0" fmla="*/ 0 w 544"/>
                  <a:gd name="T1" fmla="*/ 318 h 318"/>
                  <a:gd name="T2" fmla="*/ 272 w 544"/>
                  <a:gd name="T3" fmla="*/ 137 h 318"/>
                  <a:gd name="T4" fmla="*/ 544 w 544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318">
                    <a:moveTo>
                      <a:pt x="0" y="318"/>
                    </a:moveTo>
                    <a:cubicBezTo>
                      <a:pt x="90" y="254"/>
                      <a:pt x="181" y="190"/>
                      <a:pt x="272" y="137"/>
                    </a:cubicBezTo>
                    <a:cubicBezTo>
                      <a:pt x="363" y="84"/>
                      <a:pt x="453" y="42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0" name="Freeform 37"/>
              <p:cNvSpPr>
                <a:spLocks/>
              </p:cNvSpPr>
              <p:nvPr/>
            </p:nvSpPr>
            <p:spPr bwMode="auto">
              <a:xfrm>
                <a:off x="3107" y="-607"/>
                <a:ext cx="635" cy="272"/>
              </a:xfrm>
              <a:custGeom>
                <a:avLst/>
                <a:gdLst>
                  <a:gd name="T0" fmla="*/ 0 w 635"/>
                  <a:gd name="T1" fmla="*/ 272 h 272"/>
                  <a:gd name="T2" fmla="*/ 272 w 635"/>
                  <a:gd name="T3" fmla="*/ 91 h 272"/>
                  <a:gd name="T4" fmla="*/ 635 w 635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5" h="272">
                    <a:moveTo>
                      <a:pt x="0" y="272"/>
                    </a:moveTo>
                    <a:cubicBezTo>
                      <a:pt x="83" y="204"/>
                      <a:pt x="166" y="136"/>
                      <a:pt x="272" y="91"/>
                    </a:cubicBezTo>
                    <a:cubicBezTo>
                      <a:pt x="378" y="46"/>
                      <a:pt x="506" y="23"/>
                      <a:pt x="635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1" name="Freeform 38"/>
              <p:cNvSpPr>
                <a:spLocks/>
              </p:cNvSpPr>
              <p:nvPr/>
            </p:nvSpPr>
            <p:spPr bwMode="auto">
              <a:xfrm>
                <a:off x="3107" y="-471"/>
                <a:ext cx="544" cy="136"/>
              </a:xfrm>
              <a:custGeom>
                <a:avLst/>
                <a:gdLst>
                  <a:gd name="T0" fmla="*/ 0 w 544"/>
                  <a:gd name="T1" fmla="*/ 136 h 136"/>
                  <a:gd name="T2" fmla="*/ 227 w 544"/>
                  <a:gd name="T3" fmla="*/ 46 h 136"/>
                  <a:gd name="T4" fmla="*/ 544 w 54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4" h="136">
                    <a:moveTo>
                      <a:pt x="0" y="136"/>
                    </a:moveTo>
                    <a:cubicBezTo>
                      <a:pt x="68" y="102"/>
                      <a:pt x="136" y="69"/>
                      <a:pt x="227" y="46"/>
                    </a:cubicBezTo>
                    <a:cubicBezTo>
                      <a:pt x="318" y="23"/>
                      <a:pt x="431" y="11"/>
                      <a:pt x="54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2" name="Freeform 39"/>
              <p:cNvSpPr>
                <a:spLocks/>
              </p:cNvSpPr>
              <p:nvPr/>
            </p:nvSpPr>
            <p:spPr bwMode="auto">
              <a:xfrm>
                <a:off x="3379" y="-108"/>
                <a:ext cx="499" cy="46"/>
              </a:xfrm>
              <a:custGeom>
                <a:avLst/>
                <a:gdLst>
                  <a:gd name="T0" fmla="*/ 0 w 499"/>
                  <a:gd name="T1" fmla="*/ 46 h 46"/>
                  <a:gd name="T2" fmla="*/ 227 w 499"/>
                  <a:gd name="T3" fmla="*/ 0 h 46"/>
                  <a:gd name="T4" fmla="*/ 499 w 4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6">
                    <a:moveTo>
                      <a:pt x="0" y="46"/>
                    </a:moveTo>
                    <a:cubicBezTo>
                      <a:pt x="72" y="23"/>
                      <a:pt x="144" y="0"/>
                      <a:pt x="227" y="0"/>
                    </a:cubicBezTo>
                    <a:cubicBezTo>
                      <a:pt x="310" y="0"/>
                      <a:pt x="404" y="23"/>
                      <a:pt x="499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3" name="Freeform 40"/>
              <p:cNvSpPr>
                <a:spLocks/>
              </p:cNvSpPr>
              <p:nvPr/>
            </p:nvSpPr>
            <p:spPr bwMode="auto">
              <a:xfrm>
                <a:off x="3379" y="-62"/>
                <a:ext cx="499" cy="45"/>
              </a:xfrm>
              <a:custGeom>
                <a:avLst/>
                <a:gdLst>
                  <a:gd name="T0" fmla="*/ 0 w 499"/>
                  <a:gd name="T1" fmla="*/ 45 h 45"/>
                  <a:gd name="T2" fmla="*/ 272 w 499"/>
                  <a:gd name="T3" fmla="*/ 0 h 45"/>
                  <a:gd name="T4" fmla="*/ 499 w 49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45">
                    <a:moveTo>
                      <a:pt x="0" y="45"/>
                    </a:moveTo>
                    <a:cubicBezTo>
                      <a:pt x="94" y="22"/>
                      <a:pt x="189" y="0"/>
                      <a:pt x="272" y="0"/>
                    </a:cubicBezTo>
                    <a:cubicBezTo>
                      <a:pt x="355" y="0"/>
                      <a:pt x="427" y="22"/>
                      <a:pt x="499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4" name="Freeform 41"/>
              <p:cNvSpPr>
                <a:spLocks/>
              </p:cNvSpPr>
              <p:nvPr/>
            </p:nvSpPr>
            <p:spPr bwMode="auto">
              <a:xfrm>
                <a:off x="3379" y="-40"/>
                <a:ext cx="590" cy="159"/>
              </a:xfrm>
              <a:custGeom>
                <a:avLst/>
                <a:gdLst>
                  <a:gd name="T0" fmla="*/ 0 w 590"/>
                  <a:gd name="T1" fmla="*/ 23 h 159"/>
                  <a:gd name="T2" fmla="*/ 272 w 590"/>
                  <a:gd name="T3" fmla="*/ 23 h 159"/>
                  <a:gd name="T4" fmla="*/ 590 w 590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159">
                    <a:moveTo>
                      <a:pt x="0" y="23"/>
                    </a:moveTo>
                    <a:cubicBezTo>
                      <a:pt x="87" y="11"/>
                      <a:pt x="174" y="0"/>
                      <a:pt x="272" y="23"/>
                    </a:cubicBezTo>
                    <a:cubicBezTo>
                      <a:pt x="370" y="46"/>
                      <a:pt x="480" y="102"/>
                      <a:pt x="590" y="1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5" name="Freeform 42"/>
              <p:cNvSpPr>
                <a:spLocks/>
              </p:cNvSpPr>
              <p:nvPr/>
            </p:nvSpPr>
            <p:spPr bwMode="auto">
              <a:xfrm>
                <a:off x="3379" y="20"/>
                <a:ext cx="454" cy="144"/>
              </a:xfrm>
              <a:custGeom>
                <a:avLst/>
                <a:gdLst>
                  <a:gd name="T0" fmla="*/ 0 w 454"/>
                  <a:gd name="T1" fmla="*/ 8 h 144"/>
                  <a:gd name="T2" fmla="*/ 45 w 454"/>
                  <a:gd name="T3" fmla="*/ 8 h 144"/>
                  <a:gd name="T4" fmla="*/ 272 w 454"/>
                  <a:gd name="T5" fmla="*/ 54 h 144"/>
                  <a:gd name="T6" fmla="*/ 454 w 454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4" h="144">
                    <a:moveTo>
                      <a:pt x="0" y="8"/>
                    </a:moveTo>
                    <a:cubicBezTo>
                      <a:pt x="0" y="4"/>
                      <a:pt x="0" y="0"/>
                      <a:pt x="45" y="8"/>
                    </a:cubicBezTo>
                    <a:cubicBezTo>
                      <a:pt x="90" y="16"/>
                      <a:pt x="204" y="31"/>
                      <a:pt x="272" y="54"/>
                    </a:cubicBezTo>
                    <a:cubicBezTo>
                      <a:pt x="340" y="77"/>
                      <a:pt x="397" y="110"/>
                      <a:pt x="454" y="1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6" name="Freeform 43"/>
              <p:cNvSpPr>
                <a:spLocks/>
              </p:cNvSpPr>
              <p:nvPr/>
            </p:nvSpPr>
            <p:spPr bwMode="auto">
              <a:xfrm>
                <a:off x="3198" y="74"/>
                <a:ext cx="408" cy="90"/>
              </a:xfrm>
              <a:custGeom>
                <a:avLst/>
                <a:gdLst>
                  <a:gd name="T0" fmla="*/ 0 w 408"/>
                  <a:gd name="T1" fmla="*/ 0 h 90"/>
                  <a:gd name="T2" fmla="*/ 226 w 408"/>
                  <a:gd name="T3" fmla="*/ 45 h 90"/>
                  <a:gd name="T4" fmla="*/ 408 w 40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90">
                    <a:moveTo>
                      <a:pt x="0" y="0"/>
                    </a:moveTo>
                    <a:cubicBezTo>
                      <a:pt x="79" y="15"/>
                      <a:pt x="158" y="30"/>
                      <a:pt x="226" y="45"/>
                    </a:cubicBezTo>
                    <a:cubicBezTo>
                      <a:pt x="294" y="60"/>
                      <a:pt x="351" y="75"/>
                      <a:pt x="408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7" name="Freeform 44"/>
              <p:cNvSpPr>
                <a:spLocks/>
              </p:cNvSpPr>
              <p:nvPr/>
            </p:nvSpPr>
            <p:spPr bwMode="auto">
              <a:xfrm>
                <a:off x="3016" y="164"/>
                <a:ext cx="318" cy="91"/>
              </a:xfrm>
              <a:custGeom>
                <a:avLst/>
                <a:gdLst>
                  <a:gd name="T0" fmla="*/ 0 w 318"/>
                  <a:gd name="T1" fmla="*/ 0 h 91"/>
                  <a:gd name="T2" fmla="*/ 227 w 318"/>
                  <a:gd name="T3" fmla="*/ 46 h 91"/>
                  <a:gd name="T4" fmla="*/ 318 w 318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91">
                    <a:moveTo>
                      <a:pt x="0" y="0"/>
                    </a:moveTo>
                    <a:cubicBezTo>
                      <a:pt x="87" y="15"/>
                      <a:pt x="174" y="31"/>
                      <a:pt x="227" y="46"/>
                    </a:cubicBezTo>
                    <a:cubicBezTo>
                      <a:pt x="280" y="61"/>
                      <a:pt x="299" y="76"/>
                      <a:pt x="318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8" name="Freeform 45"/>
              <p:cNvSpPr>
                <a:spLocks/>
              </p:cNvSpPr>
              <p:nvPr/>
            </p:nvSpPr>
            <p:spPr bwMode="auto">
              <a:xfrm>
                <a:off x="2971" y="-244"/>
                <a:ext cx="363" cy="91"/>
              </a:xfrm>
              <a:custGeom>
                <a:avLst/>
                <a:gdLst>
                  <a:gd name="T0" fmla="*/ 0 w 363"/>
                  <a:gd name="T1" fmla="*/ 91 h 91"/>
                  <a:gd name="T2" fmla="*/ 181 w 363"/>
                  <a:gd name="T3" fmla="*/ 45 h 91"/>
                  <a:gd name="T4" fmla="*/ 363 w 363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91">
                    <a:moveTo>
                      <a:pt x="0" y="91"/>
                    </a:moveTo>
                    <a:cubicBezTo>
                      <a:pt x="60" y="75"/>
                      <a:pt x="121" y="60"/>
                      <a:pt x="181" y="45"/>
                    </a:cubicBezTo>
                    <a:cubicBezTo>
                      <a:pt x="241" y="30"/>
                      <a:pt x="302" y="15"/>
                      <a:pt x="363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89" name="Freeform 46"/>
              <p:cNvSpPr>
                <a:spLocks/>
              </p:cNvSpPr>
              <p:nvPr/>
            </p:nvSpPr>
            <p:spPr bwMode="auto">
              <a:xfrm>
                <a:off x="1648" y="467"/>
                <a:ext cx="778" cy="611"/>
              </a:xfrm>
              <a:custGeom>
                <a:avLst/>
                <a:gdLst>
                  <a:gd name="T0" fmla="*/ 506 w 778"/>
                  <a:gd name="T1" fmla="*/ 559 h 611"/>
                  <a:gd name="T2" fmla="*/ 416 w 778"/>
                  <a:gd name="T3" fmla="*/ 514 h 611"/>
                  <a:gd name="T4" fmla="*/ 325 w 778"/>
                  <a:gd name="T5" fmla="*/ 559 h 611"/>
                  <a:gd name="T6" fmla="*/ 189 w 778"/>
                  <a:gd name="T7" fmla="*/ 604 h 611"/>
                  <a:gd name="T8" fmla="*/ 53 w 778"/>
                  <a:gd name="T9" fmla="*/ 604 h 611"/>
                  <a:gd name="T10" fmla="*/ 7 w 778"/>
                  <a:gd name="T11" fmla="*/ 559 h 611"/>
                  <a:gd name="T12" fmla="*/ 98 w 778"/>
                  <a:gd name="T13" fmla="*/ 468 h 611"/>
                  <a:gd name="T14" fmla="*/ 234 w 778"/>
                  <a:gd name="T15" fmla="*/ 242 h 611"/>
                  <a:gd name="T16" fmla="*/ 325 w 778"/>
                  <a:gd name="T17" fmla="*/ 106 h 611"/>
                  <a:gd name="T18" fmla="*/ 506 w 778"/>
                  <a:gd name="T19" fmla="*/ 15 h 611"/>
                  <a:gd name="T20" fmla="*/ 597 w 778"/>
                  <a:gd name="T21" fmla="*/ 15 h 611"/>
                  <a:gd name="T22" fmla="*/ 688 w 778"/>
                  <a:gd name="T23" fmla="*/ 60 h 611"/>
                  <a:gd name="T24" fmla="*/ 778 w 778"/>
                  <a:gd name="T25" fmla="*/ 106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8" h="611">
                    <a:moveTo>
                      <a:pt x="506" y="559"/>
                    </a:moveTo>
                    <a:cubicBezTo>
                      <a:pt x="476" y="536"/>
                      <a:pt x="446" y="514"/>
                      <a:pt x="416" y="514"/>
                    </a:cubicBezTo>
                    <a:cubicBezTo>
                      <a:pt x="386" y="514"/>
                      <a:pt x="363" y="544"/>
                      <a:pt x="325" y="559"/>
                    </a:cubicBezTo>
                    <a:cubicBezTo>
                      <a:pt x="287" y="574"/>
                      <a:pt x="234" y="597"/>
                      <a:pt x="189" y="604"/>
                    </a:cubicBezTo>
                    <a:cubicBezTo>
                      <a:pt x="144" y="611"/>
                      <a:pt x="83" y="611"/>
                      <a:pt x="53" y="604"/>
                    </a:cubicBezTo>
                    <a:cubicBezTo>
                      <a:pt x="23" y="597"/>
                      <a:pt x="0" y="582"/>
                      <a:pt x="7" y="559"/>
                    </a:cubicBezTo>
                    <a:cubicBezTo>
                      <a:pt x="14" y="536"/>
                      <a:pt x="60" y="521"/>
                      <a:pt x="98" y="468"/>
                    </a:cubicBezTo>
                    <a:cubicBezTo>
                      <a:pt x="136" y="415"/>
                      <a:pt x="196" y="302"/>
                      <a:pt x="234" y="242"/>
                    </a:cubicBezTo>
                    <a:cubicBezTo>
                      <a:pt x="272" y="182"/>
                      <a:pt x="280" y="144"/>
                      <a:pt x="325" y="106"/>
                    </a:cubicBezTo>
                    <a:cubicBezTo>
                      <a:pt x="370" y="68"/>
                      <a:pt x="461" y="30"/>
                      <a:pt x="506" y="15"/>
                    </a:cubicBezTo>
                    <a:cubicBezTo>
                      <a:pt x="551" y="0"/>
                      <a:pt x="567" y="8"/>
                      <a:pt x="597" y="15"/>
                    </a:cubicBezTo>
                    <a:cubicBezTo>
                      <a:pt x="627" y="22"/>
                      <a:pt x="658" y="45"/>
                      <a:pt x="688" y="60"/>
                    </a:cubicBezTo>
                    <a:cubicBezTo>
                      <a:pt x="718" y="75"/>
                      <a:pt x="748" y="90"/>
                      <a:pt x="778" y="1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0" name="Freeform 47"/>
              <p:cNvSpPr>
                <a:spLocks/>
              </p:cNvSpPr>
              <p:nvPr/>
            </p:nvSpPr>
            <p:spPr bwMode="auto">
              <a:xfrm>
                <a:off x="2064" y="890"/>
                <a:ext cx="226" cy="227"/>
              </a:xfrm>
              <a:custGeom>
                <a:avLst/>
                <a:gdLst>
                  <a:gd name="T0" fmla="*/ 226 w 226"/>
                  <a:gd name="T1" fmla="*/ 45 h 227"/>
                  <a:gd name="T2" fmla="*/ 181 w 226"/>
                  <a:gd name="T3" fmla="*/ 0 h 227"/>
                  <a:gd name="T4" fmla="*/ 136 w 226"/>
                  <a:gd name="T5" fmla="*/ 45 h 227"/>
                  <a:gd name="T6" fmla="*/ 90 w 226"/>
                  <a:gd name="T7" fmla="*/ 45 h 227"/>
                  <a:gd name="T8" fmla="*/ 90 w 226"/>
                  <a:gd name="T9" fmla="*/ 91 h 227"/>
                  <a:gd name="T10" fmla="*/ 136 w 226"/>
                  <a:gd name="T11" fmla="*/ 181 h 227"/>
                  <a:gd name="T12" fmla="*/ 45 w 226"/>
                  <a:gd name="T13" fmla="*/ 181 h 227"/>
                  <a:gd name="T14" fmla="*/ 0 w 226"/>
                  <a:gd name="T1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227">
                    <a:moveTo>
                      <a:pt x="226" y="45"/>
                    </a:moveTo>
                    <a:cubicBezTo>
                      <a:pt x="211" y="22"/>
                      <a:pt x="196" y="0"/>
                      <a:pt x="181" y="0"/>
                    </a:cubicBezTo>
                    <a:cubicBezTo>
                      <a:pt x="166" y="0"/>
                      <a:pt x="151" y="38"/>
                      <a:pt x="136" y="45"/>
                    </a:cubicBezTo>
                    <a:cubicBezTo>
                      <a:pt x="121" y="52"/>
                      <a:pt x="98" y="37"/>
                      <a:pt x="90" y="45"/>
                    </a:cubicBezTo>
                    <a:cubicBezTo>
                      <a:pt x="82" y="53"/>
                      <a:pt x="82" y="68"/>
                      <a:pt x="90" y="91"/>
                    </a:cubicBezTo>
                    <a:cubicBezTo>
                      <a:pt x="98" y="114"/>
                      <a:pt x="143" y="166"/>
                      <a:pt x="136" y="181"/>
                    </a:cubicBezTo>
                    <a:cubicBezTo>
                      <a:pt x="129" y="196"/>
                      <a:pt x="68" y="173"/>
                      <a:pt x="45" y="181"/>
                    </a:cubicBezTo>
                    <a:cubicBezTo>
                      <a:pt x="22" y="189"/>
                      <a:pt x="7" y="219"/>
                      <a:pt x="0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1" name="Freeform 48"/>
              <p:cNvSpPr>
                <a:spLocks/>
              </p:cNvSpPr>
              <p:nvPr/>
            </p:nvSpPr>
            <p:spPr bwMode="auto">
              <a:xfrm>
                <a:off x="2200" y="1019"/>
                <a:ext cx="90" cy="52"/>
              </a:xfrm>
              <a:custGeom>
                <a:avLst/>
                <a:gdLst>
                  <a:gd name="T0" fmla="*/ 0 w 90"/>
                  <a:gd name="T1" fmla="*/ 52 h 52"/>
                  <a:gd name="T2" fmla="*/ 45 w 90"/>
                  <a:gd name="T3" fmla="*/ 7 h 52"/>
                  <a:gd name="T4" fmla="*/ 90 w 90"/>
                  <a:gd name="T5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2">
                    <a:moveTo>
                      <a:pt x="0" y="52"/>
                    </a:moveTo>
                    <a:cubicBezTo>
                      <a:pt x="15" y="33"/>
                      <a:pt x="30" y="14"/>
                      <a:pt x="45" y="7"/>
                    </a:cubicBezTo>
                    <a:cubicBezTo>
                      <a:pt x="60" y="0"/>
                      <a:pt x="83" y="7"/>
                      <a:pt x="90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2" name="Freeform 49"/>
              <p:cNvSpPr>
                <a:spLocks/>
              </p:cNvSpPr>
              <p:nvPr/>
            </p:nvSpPr>
            <p:spPr bwMode="auto">
              <a:xfrm>
                <a:off x="1739" y="1344"/>
                <a:ext cx="325" cy="370"/>
              </a:xfrm>
              <a:custGeom>
                <a:avLst/>
                <a:gdLst>
                  <a:gd name="T0" fmla="*/ 279 w 325"/>
                  <a:gd name="T1" fmla="*/ 0 h 370"/>
                  <a:gd name="T2" fmla="*/ 234 w 325"/>
                  <a:gd name="T3" fmla="*/ 45 h 370"/>
                  <a:gd name="T4" fmla="*/ 234 w 325"/>
                  <a:gd name="T5" fmla="*/ 90 h 370"/>
                  <a:gd name="T6" fmla="*/ 188 w 325"/>
                  <a:gd name="T7" fmla="*/ 136 h 370"/>
                  <a:gd name="T8" fmla="*/ 143 w 325"/>
                  <a:gd name="T9" fmla="*/ 136 h 370"/>
                  <a:gd name="T10" fmla="*/ 98 w 325"/>
                  <a:gd name="T11" fmla="*/ 181 h 370"/>
                  <a:gd name="T12" fmla="*/ 98 w 325"/>
                  <a:gd name="T13" fmla="*/ 226 h 370"/>
                  <a:gd name="T14" fmla="*/ 52 w 325"/>
                  <a:gd name="T15" fmla="*/ 226 h 370"/>
                  <a:gd name="T16" fmla="*/ 7 w 325"/>
                  <a:gd name="T17" fmla="*/ 272 h 370"/>
                  <a:gd name="T18" fmla="*/ 7 w 325"/>
                  <a:gd name="T19" fmla="*/ 363 h 370"/>
                  <a:gd name="T20" fmla="*/ 52 w 325"/>
                  <a:gd name="T21" fmla="*/ 317 h 370"/>
                  <a:gd name="T22" fmla="*/ 143 w 325"/>
                  <a:gd name="T23" fmla="*/ 272 h 370"/>
                  <a:gd name="T24" fmla="*/ 188 w 325"/>
                  <a:gd name="T25" fmla="*/ 181 h 370"/>
                  <a:gd name="T26" fmla="*/ 325 w 325"/>
                  <a:gd name="T27" fmla="*/ 136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5" h="370">
                    <a:moveTo>
                      <a:pt x="279" y="0"/>
                    </a:moveTo>
                    <a:cubicBezTo>
                      <a:pt x="260" y="15"/>
                      <a:pt x="241" y="30"/>
                      <a:pt x="234" y="45"/>
                    </a:cubicBezTo>
                    <a:cubicBezTo>
                      <a:pt x="227" y="60"/>
                      <a:pt x="242" y="75"/>
                      <a:pt x="234" y="90"/>
                    </a:cubicBezTo>
                    <a:cubicBezTo>
                      <a:pt x="226" y="105"/>
                      <a:pt x="203" y="128"/>
                      <a:pt x="188" y="136"/>
                    </a:cubicBezTo>
                    <a:cubicBezTo>
                      <a:pt x="173" y="144"/>
                      <a:pt x="158" y="129"/>
                      <a:pt x="143" y="136"/>
                    </a:cubicBezTo>
                    <a:cubicBezTo>
                      <a:pt x="128" y="143"/>
                      <a:pt x="105" y="166"/>
                      <a:pt x="98" y="181"/>
                    </a:cubicBezTo>
                    <a:cubicBezTo>
                      <a:pt x="91" y="196"/>
                      <a:pt x="106" y="219"/>
                      <a:pt x="98" y="226"/>
                    </a:cubicBezTo>
                    <a:cubicBezTo>
                      <a:pt x="90" y="233"/>
                      <a:pt x="67" y="218"/>
                      <a:pt x="52" y="226"/>
                    </a:cubicBezTo>
                    <a:cubicBezTo>
                      <a:pt x="37" y="234"/>
                      <a:pt x="14" y="249"/>
                      <a:pt x="7" y="272"/>
                    </a:cubicBezTo>
                    <a:cubicBezTo>
                      <a:pt x="0" y="295"/>
                      <a:pt x="0" y="356"/>
                      <a:pt x="7" y="363"/>
                    </a:cubicBezTo>
                    <a:cubicBezTo>
                      <a:pt x="14" y="370"/>
                      <a:pt x="29" y="332"/>
                      <a:pt x="52" y="317"/>
                    </a:cubicBezTo>
                    <a:cubicBezTo>
                      <a:pt x="75" y="302"/>
                      <a:pt x="120" y="295"/>
                      <a:pt x="143" y="272"/>
                    </a:cubicBezTo>
                    <a:cubicBezTo>
                      <a:pt x="166" y="249"/>
                      <a:pt x="158" y="204"/>
                      <a:pt x="188" y="181"/>
                    </a:cubicBezTo>
                    <a:cubicBezTo>
                      <a:pt x="218" y="158"/>
                      <a:pt x="271" y="147"/>
                      <a:pt x="325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3" name="Freeform 50"/>
              <p:cNvSpPr>
                <a:spLocks/>
              </p:cNvSpPr>
              <p:nvPr/>
            </p:nvSpPr>
            <p:spPr bwMode="auto">
              <a:xfrm>
                <a:off x="1746" y="1570"/>
                <a:ext cx="318" cy="182"/>
              </a:xfrm>
              <a:custGeom>
                <a:avLst/>
                <a:gdLst>
                  <a:gd name="T0" fmla="*/ 0 w 318"/>
                  <a:gd name="T1" fmla="*/ 137 h 182"/>
                  <a:gd name="T2" fmla="*/ 45 w 318"/>
                  <a:gd name="T3" fmla="*/ 182 h 182"/>
                  <a:gd name="T4" fmla="*/ 136 w 318"/>
                  <a:gd name="T5" fmla="*/ 137 h 182"/>
                  <a:gd name="T6" fmla="*/ 181 w 318"/>
                  <a:gd name="T7" fmla="*/ 91 h 182"/>
                  <a:gd name="T8" fmla="*/ 227 w 318"/>
                  <a:gd name="T9" fmla="*/ 46 h 182"/>
                  <a:gd name="T10" fmla="*/ 318 w 318"/>
                  <a:gd name="T11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8" h="182">
                    <a:moveTo>
                      <a:pt x="0" y="137"/>
                    </a:moveTo>
                    <a:cubicBezTo>
                      <a:pt x="11" y="159"/>
                      <a:pt x="22" y="182"/>
                      <a:pt x="45" y="182"/>
                    </a:cubicBezTo>
                    <a:cubicBezTo>
                      <a:pt x="68" y="182"/>
                      <a:pt x="113" y="152"/>
                      <a:pt x="136" y="137"/>
                    </a:cubicBezTo>
                    <a:cubicBezTo>
                      <a:pt x="159" y="122"/>
                      <a:pt x="166" y="106"/>
                      <a:pt x="181" y="91"/>
                    </a:cubicBezTo>
                    <a:cubicBezTo>
                      <a:pt x="196" y="76"/>
                      <a:pt x="204" y="61"/>
                      <a:pt x="227" y="46"/>
                    </a:cubicBezTo>
                    <a:cubicBezTo>
                      <a:pt x="250" y="31"/>
                      <a:pt x="284" y="15"/>
                      <a:pt x="318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4" name="Freeform 51"/>
              <p:cNvSpPr>
                <a:spLocks/>
              </p:cNvSpPr>
              <p:nvPr/>
            </p:nvSpPr>
            <p:spPr bwMode="auto">
              <a:xfrm>
                <a:off x="1830" y="1570"/>
                <a:ext cx="324" cy="363"/>
              </a:xfrm>
              <a:custGeom>
                <a:avLst/>
                <a:gdLst>
                  <a:gd name="T0" fmla="*/ 7 w 324"/>
                  <a:gd name="T1" fmla="*/ 363 h 363"/>
                  <a:gd name="T2" fmla="*/ 7 w 324"/>
                  <a:gd name="T3" fmla="*/ 273 h 363"/>
                  <a:gd name="T4" fmla="*/ 52 w 324"/>
                  <a:gd name="T5" fmla="*/ 227 h 363"/>
                  <a:gd name="T6" fmla="*/ 143 w 324"/>
                  <a:gd name="T7" fmla="*/ 137 h 363"/>
                  <a:gd name="T8" fmla="*/ 188 w 324"/>
                  <a:gd name="T9" fmla="*/ 91 h 363"/>
                  <a:gd name="T10" fmla="*/ 324 w 324"/>
                  <a:gd name="T1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363">
                    <a:moveTo>
                      <a:pt x="7" y="363"/>
                    </a:moveTo>
                    <a:cubicBezTo>
                      <a:pt x="3" y="329"/>
                      <a:pt x="0" y="296"/>
                      <a:pt x="7" y="273"/>
                    </a:cubicBezTo>
                    <a:cubicBezTo>
                      <a:pt x="14" y="250"/>
                      <a:pt x="29" y="250"/>
                      <a:pt x="52" y="227"/>
                    </a:cubicBezTo>
                    <a:cubicBezTo>
                      <a:pt x="75" y="204"/>
                      <a:pt x="120" y="160"/>
                      <a:pt x="143" y="137"/>
                    </a:cubicBezTo>
                    <a:cubicBezTo>
                      <a:pt x="166" y="114"/>
                      <a:pt x="158" y="114"/>
                      <a:pt x="188" y="91"/>
                    </a:cubicBezTo>
                    <a:cubicBezTo>
                      <a:pt x="218" y="68"/>
                      <a:pt x="271" y="34"/>
                      <a:pt x="324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5" name="Freeform 52"/>
              <p:cNvSpPr>
                <a:spLocks/>
              </p:cNvSpPr>
              <p:nvPr/>
            </p:nvSpPr>
            <p:spPr bwMode="auto">
              <a:xfrm>
                <a:off x="1837" y="1707"/>
                <a:ext cx="272" cy="226"/>
              </a:xfrm>
              <a:custGeom>
                <a:avLst/>
                <a:gdLst>
                  <a:gd name="T0" fmla="*/ 0 w 272"/>
                  <a:gd name="T1" fmla="*/ 226 h 226"/>
                  <a:gd name="T2" fmla="*/ 45 w 272"/>
                  <a:gd name="T3" fmla="*/ 181 h 226"/>
                  <a:gd name="T4" fmla="*/ 136 w 272"/>
                  <a:gd name="T5" fmla="*/ 136 h 226"/>
                  <a:gd name="T6" fmla="*/ 136 w 272"/>
                  <a:gd name="T7" fmla="*/ 90 h 226"/>
                  <a:gd name="T8" fmla="*/ 181 w 272"/>
                  <a:gd name="T9" fmla="*/ 45 h 226"/>
                  <a:gd name="T10" fmla="*/ 272 w 272"/>
                  <a:gd name="T11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2" h="226">
                    <a:moveTo>
                      <a:pt x="0" y="226"/>
                    </a:moveTo>
                    <a:cubicBezTo>
                      <a:pt x="11" y="211"/>
                      <a:pt x="22" y="196"/>
                      <a:pt x="45" y="181"/>
                    </a:cubicBezTo>
                    <a:cubicBezTo>
                      <a:pt x="68" y="166"/>
                      <a:pt x="121" y="151"/>
                      <a:pt x="136" y="136"/>
                    </a:cubicBezTo>
                    <a:cubicBezTo>
                      <a:pt x="151" y="121"/>
                      <a:pt x="129" y="105"/>
                      <a:pt x="136" y="90"/>
                    </a:cubicBezTo>
                    <a:cubicBezTo>
                      <a:pt x="143" y="75"/>
                      <a:pt x="158" y="60"/>
                      <a:pt x="181" y="45"/>
                    </a:cubicBezTo>
                    <a:cubicBezTo>
                      <a:pt x="204" y="30"/>
                      <a:pt x="238" y="15"/>
                      <a:pt x="272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6" name="Freeform 53"/>
              <p:cNvSpPr>
                <a:spLocks/>
              </p:cNvSpPr>
              <p:nvPr/>
            </p:nvSpPr>
            <p:spPr bwMode="auto">
              <a:xfrm>
                <a:off x="1746" y="1071"/>
                <a:ext cx="227" cy="499"/>
              </a:xfrm>
              <a:custGeom>
                <a:avLst/>
                <a:gdLst>
                  <a:gd name="T0" fmla="*/ 0 w 227"/>
                  <a:gd name="T1" fmla="*/ 499 h 499"/>
                  <a:gd name="T2" fmla="*/ 45 w 227"/>
                  <a:gd name="T3" fmla="*/ 409 h 499"/>
                  <a:gd name="T4" fmla="*/ 91 w 227"/>
                  <a:gd name="T5" fmla="*/ 363 h 499"/>
                  <a:gd name="T6" fmla="*/ 91 w 227"/>
                  <a:gd name="T7" fmla="*/ 273 h 499"/>
                  <a:gd name="T8" fmla="*/ 181 w 227"/>
                  <a:gd name="T9" fmla="*/ 182 h 499"/>
                  <a:gd name="T10" fmla="*/ 181 w 227"/>
                  <a:gd name="T11" fmla="*/ 137 h 499"/>
                  <a:gd name="T12" fmla="*/ 227 w 227"/>
                  <a:gd name="T13" fmla="*/ 91 h 499"/>
                  <a:gd name="T14" fmla="*/ 181 w 227"/>
                  <a:gd name="T15" fmla="*/ 46 h 499"/>
                  <a:gd name="T16" fmla="*/ 227 w 227"/>
                  <a:gd name="T17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499">
                    <a:moveTo>
                      <a:pt x="0" y="499"/>
                    </a:moveTo>
                    <a:cubicBezTo>
                      <a:pt x="15" y="465"/>
                      <a:pt x="30" y="432"/>
                      <a:pt x="45" y="409"/>
                    </a:cubicBezTo>
                    <a:cubicBezTo>
                      <a:pt x="60" y="386"/>
                      <a:pt x="83" y="386"/>
                      <a:pt x="91" y="363"/>
                    </a:cubicBezTo>
                    <a:cubicBezTo>
                      <a:pt x="99" y="340"/>
                      <a:pt x="76" y="303"/>
                      <a:pt x="91" y="273"/>
                    </a:cubicBezTo>
                    <a:cubicBezTo>
                      <a:pt x="106" y="243"/>
                      <a:pt x="166" y="205"/>
                      <a:pt x="181" y="182"/>
                    </a:cubicBezTo>
                    <a:cubicBezTo>
                      <a:pt x="196" y="159"/>
                      <a:pt x="173" y="152"/>
                      <a:pt x="181" y="137"/>
                    </a:cubicBezTo>
                    <a:cubicBezTo>
                      <a:pt x="189" y="122"/>
                      <a:pt x="227" y="106"/>
                      <a:pt x="227" y="91"/>
                    </a:cubicBezTo>
                    <a:cubicBezTo>
                      <a:pt x="227" y="76"/>
                      <a:pt x="181" y="61"/>
                      <a:pt x="181" y="46"/>
                    </a:cubicBezTo>
                    <a:cubicBezTo>
                      <a:pt x="181" y="31"/>
                      <a:pt x="204" y="15"/>
                      <a:pt x="227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7" name="Freeform 54"/>
              <p:cNvSpPr>
                <a:spLocks/>
              </p:cNvSpPr>
              <p:nvPr/>
            </p:nvSpPr>
            <p:spPr bwMode="auto">
              <a:xfrm>
                <a:off x="1912" y="1797"/>
                <a:ext cx="197" cy="325"/>
              </a:xfrm>
              <a:custGeom>
                <a:avLst/>
                <a:gdLst>
                  <a:gd name="T0" fmla="*/ 197 w 197"/>
                  <a:gd name="T1" fmla="*/ 0 h 325"/>
                  <a:gd name="T2" fmla="*/ 106 w 197"/>
                  <a:gd name="T3" fmla="*/ 91 h 325"/>
                  <a:gd name="T4" fmla="*/ 106 w 197"/>
                  <a:gd name="T5" fmla="*/ 136 h 325"/>
                  <a:gd name="T6" fmla="*/ 61 w 197"/>
                  <a:gd name="T7" fmla="*/ 182 h 325"/>
                  <a:gd name="T8" fmla="*/ 15 w 197"/>
                  <a:gd name="T9" fmla="*/ 272 h 325"/>
                  <a:gd name="T10" fmla="*/ 15 w 197"/>
                  <a:gd name="T11" fmla="*/ 318 h 325"/>
                  <a:gd name="T12" fmla="*/ 106 w 197"/>
                  <a:gd name="T13" fmla="*/ 227 h 325"/>
                  <a:gd name="T14" fmla="*/ 106 w 197"/>
                  <a:gd name="T15" fmla="*/ 182 h 325"/>
                  <a:gd name="T16" fmla="*/ 152 w 197"/>
                  <a:gd name="T17" fmla="*/ 136 h 325"/>
                  <a:gd name="T18" fmla="*/ 197 w 197"/>
                  <a:gd name="T19" fmla="*/ 91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7" h="325">
                    <a:moveTo>
                      <a:pt x="197" y="0"/>
                    </a:moveTo>
                    <a:cubicBezTo>
                      <a:pt x="159" y="34"/>
                      <a:pt x="121" y="68"/>
                      <a:pt x="106" y="91"/>
                    </a:cubicBezTo>
                    <a:cubicBezTo>
                      <a:pt x="91" y="114"/>
                      <a:pt x="113" y="121"/>
                      <a:pt x="106" y="136"/>
                    </a:cubicBezTo>
                    <a:cubicBezTo>
                      <a:pt x="99" y="151"/>
                      <a:pt x="76" y="159"/>
                      <a:pt x="61" y="182"/>
                    </a:cubicBezTo>
                    <a:cubicBezTo>
                      <a:pt x="46" y="205"/>
                      <a:pt x="23" y="249"/>
                      <a:pt x="15" y="272"/>
                    </a:cubicBezTo>
                    <a:cubicBezTo>
                      <a:pt x="7" y="295"/>
                      <a:pt x="0" y="325"/>
                      <a:pt x="15" y="318"/>
                    </a:cubicBezTo>
                    <a:cubicBezTo>
                      <a:pt x="30" y="311"/>
                      <a:pt x="91" y="250"/>
                      <a:pt x="106" y="227"/>
                    </a:cubicBezTo>
                    <a:cubicBezTo>
                      <a:pt x="121" y="204"/>
                      <a:pt x="98" y="197"/>
                      <a:pt x="106" y="182"/>
                    </a:cubicBezTo>
                    <a:cubicBezTo>
                      <a:pt x="114" y="167"/>
                      <a:pt x="137" y="151"/>
                      <a:pt x="152" y="136"/>
                    </a:cubicBezTo>
                    <a:cubicBezTo>
                      <a:pt x="167" y="121"/>
                      <a:pt x="182" y="106"/>
                      <a:pt x="197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8" name="Freeform 55"/>
              <p:cNvSpPr>
                <a:spLocks/>
              </p:cNvSpPr>
              <p:nvPr/>
            </p:nvSpPr>
            <p:spPr bwMode="auto">
              <a:xfrm>
                <a:off x="1694" y="1570"/>
                <a:ext cx="52" cy="182"/>
              </a:xfrm>
              <a:custGeom>
                <a:avLst/>
                <a:gdLst>
                  <a:gd name="T0" fmla="*/ 52 w 52"/>
                  <a:gd name="T1" fmla="*/ 0 h 182"/>
                  <a:gd name="T2" fmla="*/ 7 w 52"/>
                  <a:gd name="T3" fmla="*/ 91 h 182"/>
                  <a:gd name="T4" fmla="*/ 7 w 52"/>
                  <a:gd name="T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2">
                    <a:moveTo>
                      <a:pt x="52" y="0"/>
                    </a:moveTo>
                    <a:cubicBezTo>
                      <a:pt x="33" y="30"/>
                      <a:pt x="14" y="61"/>
                      <a:pt x="7" y="91"/>
                    </a:cubicBezTo>
                    <a:cubicBezTo>
                      <a:pt x="0" y="121"/>
                      <a:pt x="3" y="151"/>
                      <a:pt x="7" y="18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99" name="Freeform 56"/>
              <p:cNvSpPr>
                <a:spLocks/>
              </p:cNvSpPr>
              <p:nvPr/>
            </p:nvSpPr>
            <p:spPr bwMode="auto">
              <a:xfrm>
                <a:off x="1739" y="1752"/>
                <a:ext cx="52" cy="181"/>
              </a:xfrm>
              <a:custGeom>
                <a:avLst/>
                <a:gdLst>
                  <a:gd name="T0" fmla="*/ 7 w 52"/>
                  <a:gd name="T1" fmla="*/ 0 h 181"/>
                  <a:gd name="T2" fmla="*/ 7 w 52"/>
                  <a:gd name="T3" fmla="*/ 91 h 181"/>
                  <a:gd name="T4" fmla="*/ 52 w 52"/>
                  <a:gd name="T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81">
                    <a:moveTo>
                      <a:pt x="7" y="0"/>
                    </a:moveTo>
                    <a:cubicBezTo>
                      <a:pt x="3" y="30"/>
                      <a:pt x="0" y="61"/>
                      <a:pt x="7" y="91"/>
                    </a:cubicBezTo>
                    <a:cubicBezTo>
                      <a:pt x="14" y="121"/>
                      <a:pt x="33" y="151"/>
                      <a:pt x="52" y="18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0" name="Freeform 57"/>
              <p:cNvSpPr>
                <a:spLocks/>
              </p:cNvSpPr>
              <p:nvPr/>
            </p:nvSpPr>
            <p:spPr bwMode="auto">
              <a:xfrm>
                <a:off x="1783" y="1752"/>
                <a:ext cx="54" cy="136"/>
              </a:xfrm>
              <a:custGeom>
                <a:avLst/>
                <a:gdLst>
                  <a:gd name="T0" fmla="*/ 8 w 54"/>
                  <a:gd name="T1" fmla="*/ 0 h 136"/>
                  <a:gd name="T2" fmla="*/ 8 w 54"/>
                  <a:gd name="T3" fmla="*/ 91 h 136"/>
                  <a:gd name="T4" fmla="*/ 54 w 5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36">
                    <a:moveTo>
                      <a:pt x="8" y="0"/>
                    </a:moveTo>
                    <a:cubicBezTo>
                      <a:pt x="4" y="34"/>
                      <a:pt x="0" y="68"/>
                      <a:pt x="8" y="91"/>
                    </a:cubicBezTo>
                    <a:cubicBezTo>
                      <a:pt x="16" y="114"/>
                      <a:pt x="35" y="125"/>
                      <a:pt x="54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1" name="Freeform 58"/>
              <p:cNvSpPr>
                <a:spLocks/>
              </p:cNvSpPr>
              <p:nvPr/>
            </p:nvSpPr>
            <p:spPr bwMode="auto">
              <a:xfrm>
                <a:off x="1830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2" name="Freeform 59"/>
              <p:cNvSpPr>
                <a:spLocks/>
              </p:cNvSpPr>
              <p:nvPr/>
            </p:nvSpPr>
            <p:spPr bwMode="auto">
              <a:xfrm>
                <a:off x="1875" y="1707"/>
                <a:ext cx="52" cy="52"/>
              </a:xfrm>
              <a:custGeom>
                <a:avLst/>
                <a:gdLst>
                  <a:gd name="T0" fmla="*/ 7 w 52"/>
                  <a:gd name="T1" fmla="*/ 0 h 52"/>
                  <a:gd name="T2" fmla="*/ 7 w 52"/>
                  <a:gd name="T3" fmla="*/ 45 h 52"/>
                  <a:gd name="T4" fmla="*/ 52 w 52"/>
                  <a:gd name="T5" fmla="*/ 4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52">
                    <a:moveTo>
                      <a:pt x="7" y="0"/>
                    </a:moveTo>
                    <a:cubicBezTo>
                      <a:pt x="3" y="19"/>
                      <a:pt x="0" y="38"/>
                      <a:pt x="7" y="45"/>
                    </a:cubicBezTo>
                    <a:cubicBezTo>
                      <a:pt x="14" y="52"/>
                      <a:pt x="33" y="48"/>
                      <a:pt x="52" y="4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3" name="Freeform 60"/>
              <p:cNvSpPr>
                <a:spLocks/>
              </p:cNvSpPr>
              <p:nvPr/>
            </p:nvSpPr>
            <p:spPr bwMode="auto">
              <a:xfrm>
                <a:off x="1927" y="1661"/>
                <a:ext cx="1" cy="46"/>
              </a:xfrm>
              <a:custGeom>
                <a:avLst/>
                <a:gdLst>
                  <a:gd name="T0" fmla="*/ 0 w 1"/>
                  <a:gd name="T1" fmla="*/ 0 h 46"/>
                  <a:gd name="T2" fmla="*/ 0 w 1"/>
                  <a:gd name="T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6">
                    <a:moveTo>
                      <a:pt x="0" y="0"/>
                    </a:moveTo>
                    <a:cubicBezTo>
                      <a:pt x="0" y="19"/>
                      <a:pt x="0" y="38"/>
                      <a:pt x="0" y="4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4" name="Freeform 61"/>
              <p:cNvSpPr>
                <a:spLocks/>
              </p:cNvSpPr>
              <p:nvPr/>
            </p:nvSpPr>
            <p:spPr bwMode="auto">
              <a:xfrm>
                <a:off x="1964" y="1622"/>
                <a:ext cx="9" cy="52"/>
              </a:xfrm>
              <a:custGeom>
                <a:avLst/>
                <a:gdLst>
                  <a:gd name="T0" fmla="*/ 0 w 9"/>
                  <a:gd name="T1" fmla="*/ 0 h 52"/>
                  <a:gd name="T2" fmla="*/ 9 w 9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52">
                    <a:moveTo>
                      <a:pt x="0" y="0"/>
                    </a:moveTo>
                    <a:cubicBezTo>
                      <a:pt x="1" y="15"/>
                      <a:pt x="0" y="39"/>
                      <a:pt x="9" y="5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5" name="Freeform 62"/>
              <p:cNvSpPr>
                <a:spLocks/>
              </p:cNvSpPr>
              <p:nvPr/>
            </p:nvSpPr>
            <p:spPr bwMode="auto">
              <a:xfrm>
                <a:off x="2013" y="1593"/>
                <a:ext cx="15" cy="50"/>
              </a:xfrm>
              <a:custGeom>
                <a:avLst/>
                <a:gdLst>
                  <a:gd name="T0" fmla="*/ 0 w 15"/>
                  <a:gd name="T1" fmla="*/ 0 h 50"/>
                  <a:gd name="T2" fmla="*/ 11 w 15"/>
                  <a:gd name="T3" fmla="*/ 36 h 50"/>
                  <a:gd name="T4" fmla="*/ 15 w 1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0">
                    <a:moveTo>
                      <a:pt x="0" y="0"/>
                    </a:moveTo>
                    <a:cubicBezTo>
                      <a:pt x="4" y="12"/>
                      <a:pt x="1" y="28"/>
                      <a:pt x="11" y="36"/>
                    </a:cubicBezTo>
                    <a:cubicBezTo>
                      <a:pt x="12" y="41"/>
                      <a:pt x="15" y="50"/>
                      <a:pt x="15" y="5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6" name="Freeform 63"/>
              <p:cNvSpPr>
                <a:spLocks/>
              </p:cNvSpPr>
              <p:nvPr/>
            </p:nvSpPr>
            <p:spPr bwMode="auto">
              <a:xfrm>
                <a:off x="1811" y="1748"/>
                <a:ext cx="16" cy="106"/>
              </a:xfrm>
              <a:custGeom>
                <a:avLst/>
                <a:gdLst>
                  <a:gd name="T0" fmla="*/ 0 w 16"/>
                  <a:gd name="T1" fmla="*/ 0 h 106"/>
                  <a:gd name="T2" fmla="*/ 12 w 16"/>
                  <a:gd name="T3" fmla="*/ 76 h 106"/>
                  <a:gd name="T4" fmla="*/ 13 w 16"/>
                  <a:gd name="T5" fmla="*/ 90 h 106"/>
                  <a:gd name="T6" fmla="*/ 15 w 16"/>
                  <a:gd name="T7" fmla="*/ 94 h 106"/>
                  <a:gd name="T8" fmla="*/ 16 w 16"/>
                  <a:gd name="T9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6">
                    <a:moveTo>
                      <a:pt x="0" y="0"/>
                    </a:moveTo>
                    <a:cubicBezTo>
                      <a:pt x="12" y="23"/>
                      <a:pt x="0" y="52"/>
                      <a:pt x="12" y="76"/>
                    </a:cubicBezTo>
                    <a:cubicBezTo>
                      <a:pt x="12" y="81"/>
                      <a:pt x="12" y="85"/>
                      <a:pt x="13" y="90"/>
                    </a:cubicBezTo>
                    <a:cubicBezTo>
                      <a:pt x="13" y="91"/>
                      <a:pt x="15" y="93"/>
                      <a:pt x="15" y="94"/>
                    </a:cubicBezTo>
                    <a:cubicBezTo>
                      <a:pt x="16" y="98"/>
                      <a:pt x="16" y="106"/>
                      <a:pt x="16" y="10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7" name="Freeform 64"/>
              <p:cNvSpPr>
                <a:spLocks/>
              </p:cNvSpPr>
              <p:nvPr/>
            </p:nvSpPr>
            <p:spPr bwMode="auto">
              <a:xfrm>
                <a:off x="1919" y="1692"/>
                <a:ext cx="12" cy="41"/>
              </a:xfrm>
              <a:custGeom>
                <a:avLst/>
                <a:gdLst>
                  <a:gd name="T0" fmla="*/ 9 w 12"/>
                  <a:gd name="T1" fmla="*/ 0 h 41"/>
                  <a:gd name="T2" fmla="*/ 12 w 12"/>
                  <a:gd name="T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" h="41">
                    <a:moveTo>
                      <a:pt x="9" y="0"/>
                    </a:moveTo>
                    <a:cubicBezTo>
                      <a:pt x="7" y="12"/>
                      <a:pt x="0" y="33"/>
                      <a:pt x="12" y="4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8" name="Freeform 65"/>
              <p:cNvSpPr>
                <a:spLocks/>
              </p:cNvSpPr>
              <p:nvPr/>
            </p:nvSpPr>
            <p:spPr bwMode="auto">
              <a:xfrm>
                <a:off x="1830" y="1933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09" name="Freeform 66"/>
              <p:cNvSpPr>
                <a:spLocks/>
              </p:cNvSpPr>
              <p:nvPr/>
            </p:nvSpPr>
            <p:spPr bwMode="auto">
              <a:xfrm>
                <a:off x="1875" y="1888"/>
                <a:ext cx="52" cy="136"/>
              </a:xfrm>
              <a:custGeom>
                <a:avLst/>
                <a:gdLst>
                  <a:gd name="T0" fmla="*/ 7 w 52"/>
                  <a:gd name="T1" fmla="*/ 0 h 136"/>
                  <a:gd name="T2" fmla="*/ 7 w 52"/>
                  <a:gd name="T3" fmla="*/ 91 h 136"/>
                  <a:gd name="T4" fmla="*/ 52 w 52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6">
                    <a:moveTo>
                      <a:pt x="7" y="0"/>
                    </a:moveTo>
                    <a:cubicBezTo>
                      <a:pt x="3" y="34"/>
                      <a:pt x="0" y="68"/>
                      <a:pt x="7" y="91"/>
                    </a:cubicBezTo>
                    <a:cubicBezTo>
                      <a:pt x="14" y="114"/>
                      <a:pt x="33" y="125"/>
                      <a:pt x="52" y="13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0" name="Freeform 67"/>
              <p:cNvSpPr>
                <a:spLocks/>
              </p:cNvSpPr>
              <p:nvPr/>
            </p:nvSpPr>
            <p:spPr bwMode="auto">
              <a:xfrm>
                <a:off x="1919" y="1843"/>
                <a:ext cx="54" cy="90"/>
              </a:xfrm>
              <a:custGeom>
                <a:avLst/>
                <a:gdLst>
                  <a:gd name="T0" fmla="*/ 8 w 54"/>
                  <a:gd name="T1" fmla="*/ 0 h 90"/>
                  <a:gd name="T2" fmla="*/ 8 w 54"/>
                  <a:gd name="T3" fmla="*/ 45 h 90"/>
                  <a:gd name="T4" fmla="*/ 54 w 5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0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46" y="83"/>
                      <a:pt x="54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1" name="Freeform 68"/>
              <p:cNvSpPr>
                <a:spLocks/>
              </p:cNvSpPr>
              <p:nvPr/>
            </p:nvSpPr>
            <p:spPr bwMode="auto">
              <a:xfrm>
                <a:off x="1966" y="1797"/>
                <a:ext cx="52" cy="91"/>
              </a:xfrm>
              <a:custGeom>
                <a:avLst/>
                <a:gdLst>
                  <a:gd name="T0" fmla="*/ 7 w 52"/>
                  <a:gd name="T1" fmla="*/ 0 h 91"/>
                  <a:gd name="T2" fmla="*/ 7 w 52"/>
                  <a:gd name="T3" fmla="*/ 46 h 91"/>
                  <a:gd name="T4" fmla="*/ 52 w 5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1">
                    <a:moveTo>
                      <a:pt x="7" y="0"/>
                    </a:moveTo>
                    <a:cubicBezTo>
                      <a:pt x="3" y="15"/>
                      <a:pt x="0" y="31"/>
                      <a:pt x="7" y="46"/>
                    </a:cubicBezTo>
                    <a:cubicBezTo>
                      <a:pt x="14" y="61"/>
                      <a:pt x="33" y="76"/>
                      <a:pt x="52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2" name="Freeform 69"/>
              <p:cNvSpPr>
                <a:spLocks/>
              </p:cNvSpPr>
              <p:nvPr/>
            </p:nvSpPr>
            <p:spPr bwMode="auto">
              <a:xfrm>
                <a:off x="2010" y="1752"/>
                <a:ext cx="54" cy="91"/>
              </a:xfrm>
              <a:custGeom>
                <a:avLst/>
                <a:gdLst>
                  <a:gd name="T0" fmla="*/ 8 w 54"/>
                  <a:gd name="T1" fmla="*/ 0 h 91"/>
                  <a:gd name="T2" fmla="*/ 8 w 54"/>
                  <a:gd name="T3" fmla="*/ 45 h 91"/>
                  <a:gd name="T4" fmla="*/ 54 w 5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1">
                    <a:moveTo>
                      <a:pt x="8" y="0"/>
                    </a:moveTo>
                    <a:cubicBezTo>
                      <a:pt x="4" y="15"/>
                      <a:pt x="0" y="30"/>
                      <a:pt x="8" y="45"/>
                    </a:cubicBezTo>
                    <a:cubicBezTo>
                      <a:pt x="16" y="60"/>
                      <a:pt x="35" y="75"/>
                      <a:pt x="54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3" name="Freeform 70"/>
              <p:cNvSpPr>
                <a:spLocks/>
              </p:cNvSpPr>
              <p:nvPr/>
            </p:nvSpPr>
            <p:spPr bwMode="auto">
              <a:xfrm>
                <a:off x="2057" y="1707"/>
                <a:ext cx="52" cy="90"/>
              </a:xfrm>
              <a:custGeom>
                <a:avLst/>
                <a:gdLst>
                  <a:gd name="T0" fmla="*/ 7 w 52"/>
                  <a:gd name="T1" fmla="*/ 0 h 90"/>
                  <a:gd name="T2" fmla="*/ 7 w 52"/>
                  <a:gd name="T3" fmla="*/ 45 h 90"/>
                  <a:gd name="T4" fmla="*/ 52 w 5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90">
                    <a:moveTo>
                      <a:pt x="7" y="0"/>
                    </a:moveTo>
                    <a:cubicBezTo>
                      <a:pt x="3" y="15"/>
                      <a:pt x="0" y="30"/>
                      <a:pt x="7" y="45"/>
                    </a:cubicBezTo>
                    <a:cubicBezTo>
                      <a:pt x="14" y="60"/>
                      <a:pt x="33" y="75"/>
                      <a:pt x="52" y="9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4" name="Freeform 71"/>
              <p:cNvSpPr>
                <a:spLocks/>
              </p:cNvSpPr>
              <p:nvPr/>
            </p:nvSpPr>
            <p:spPr bwMode="auto">
              <a:xfrm>
                <a:off x="1952" y="2100"/>
                <a:ext cx="63" cy="12"/>
              </a:xfrm>
              <a:custGeom>
                <a:avLst/>
                <a:gdLst>
                  <a:gd name="T0" fmla="*/ 0 w 63"/>
                  <a:gd name="T1" fmla="*/ 0 h 12"/>
                  <a:gd name="T2" fmla="*/ 15 w 63"/>
                  <a:gd name="T3" fmla="*/ 6 h 12"/>
                  <a:gd name="T4" fmla="*/ 63 w 63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12">
                    <a:moveTo>
                      <a:pt x="0" y="0"/>
                    </a:moveTo>
                    <a:cubicBezTo>
                      <a:pt x="6" y="2"/>
                      <a:pt x="9" y="5"/>
                      <a:pt x="15" y="6"/>
                    </a:cubicBezTo>
                    <a:cubicBezTo>
                      <a:pt x="27" y="12"/>
                      <a:pt x="53" y="9"/>
                      <a:pt x="63" y="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5" name="Freeform 72"/>
              <p:cNvSpPr>
                <a:spLocks/>
              </p:cNvSpPr>
              <p:nvPr/>
            </p:nvSpPr>
            <p:spPr bwMode="auto">
              <a:xfrm>
                <a:off x="1989" y="2063"/>
                <a:ext cx="65" cy="25"/>
              </a:xfrm>
              <a:custGeom>
                <a:avLst/>
                <a:gdLst>
                  <a:gd name="T0" fmla="*/ 0 w 65"/>
                  <a:gd name="T1" fmla="*/ 0 h 25"/>
                  <a:gd name="T2" fmla="*/ 45 w 65"/>
                  <a:gd name="T3" fmla="*/ 22 h 25"/>
                  <a:gd name="T4" fmla="*/ 65 w 6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25">
                    <a:moveTo>
                      <a:pt x="0" y="0"/>
                    </a:moveTo>
                    <a:cubicBezTo>
                      <a:pt x="16" y="3"/>
                      <a:pt x="28" y="19"/>
                      <a:pt x="45" y="22"/>
                    </a:cubicBezTo>
                    <a:cubicBezTo>
                      <a:pt x="52" y="25"/>
                      <a:pt x="58" y="25"/>
                      <a:pt x="65" y="2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6" name="Freeform 73"/>
              <p:cNvSpPr>
                <a:spLocks/>
              </p:cNvSpPr>
              <p:nvPr/>
            </p:nvSpPr>
            <p:spPr bwMode="auto">
              <a:xfrm>
                <a:off x="2010" y="2034"/>
                <a:ext cx="68" cy="12"/>
              </a:xfrm>
              <a:custGeom>
                <a:avLst/>
                <a:gdLst>
                  <a:gd name="T0" fmla="*/ 0 w 68"/>
                  <a:gd name="T1" fmla="*/ 0 h 12"/>
                  <a:gd name="T2" fmla="*/ 38 w 68"/>
                  <a:gd name="T3" fmla="*/ 6 h 12"/>
                  <a:gd name="T4" fmla="*/ 68 w 6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0"/>
                    </a:moveTo>
                    <a:cubicBezTo>
                      <a:pt x="12" y="5"/>
                      <a:pt x="25" y="5"/>
                      <a:pt x="38" y="6"/>
                    </a:cubicBezTo>
                    <a:cubicBezTo>
                      <a:pt x="48" y="11"/>
                      <a:pt x="57" y="12"/>
                      <a:pt x="68" y="1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7" name="Freeform 74"/>
              <p:cNvSpPr>
                <a:spLocks/>
              </p:cNvSpPr>
              <p:nvPr/>
            </p:nvSpPr>
            <p:spPr bwMode="auto">
              <a:xfrm>
                <a:off x="1655" y="1972"/>
                <a:ext cx="409" cy="506"/>
              </a:xfrm>
              <a:custGeom>
                <a:avLst/>
                <a:gdLst>
                  <a:gd name="T0" fmla="*/ 409 w 409"/>
                  <a:gd name="T1" fmla="*/ 97 h 506"/>
                  <a:gd name="T2" fmla="*/ 363 w 409"/>
                  <a:gd name="T3" fmla="*/ 143 h 506"/>
                  <a:gd name="T4" fmla="*/ 318 w 409"/>
                  <a:gd name="T5" fmla="*/ 188 h 506"/>
                  <a:gd name="T6" fmla="*/ 272 w 409"/>
                  <a:gd name="T7" fmla="*/ 188 h 506"/>
                  <a:gd name="T8" fmla="*/ 227 w 409"/>
                  <a:gd name="T9" fmla="*/ 97 h 506"/>
                  <a:gd name="T10" fmla="*/ 182 w 409"/>
                  <a:gd name="T11" fmla="*/ 52 h 506"/>
                  <a:gd name="T12" fmla="*/ 91 w 409"/>
                  <a:gd name="T13" fmla="*/ 7 h 506"/>
                  <a:gd name="T14" fmla="*/ 0 w 409"/>
                  <a:gd name="T15" fmla="*/ 7 h 506"/>
                  <a:gd name="T16" fmla="*/ 91 w 409"/>
                  <a:gd name="T17" fmla="*/ 52 h 506"/>
                  <a:gd name="T18" fmla="*/ 136 w 409"/>
                  <a:gd name="T19" fmla="*/ 97 h 506"/>
                  <a:gd name="T20" fmla="*/ 91 w 409"/>
                  <a:gd name="T21" fmla="*/ 143 h 506"/>
                  <a:gd name="T22" fmla="*/ 91 w 409"/>
                  <a:gd name="T23" fmla="*/ 188 h 506"/>
                  <a:gd name="T24" fmla="*/ 91 w 409"/>
                  <a:gd name="T25" fmla="*/ 233 h 506"/>
                  <a:gd name="T26" fmla="*/ 136 w 409"/>
                  <a:gd name="T27" fmla="*/ 324 h 506"/>
                  <a:gd name="T28" fmla="*/ 182 w 409"/>
                  <a:gd name="T29" fmla="*/ 370 h 506"/>
                  <a:gd name="T30" fmla="*/ 182 w 409"/>
                  <a:gd name="T31" fmla="*/ 415 h 506"/>
                  <a:gd name="T32" fmla="*/ 227 w 409"/>
                  <a:gd name="T33" fmla="*/ 460 h 506"/>
                  <a:gd name="T34" fmla="*/ 318 w 409"/>
                  <a:gd name="T35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9" h="506">
                    <a:moveTo>
                      <a:pt x="409" y="97"/>
                    </a:moveTo>
                    <a:cubicBezTo>
                      <a:pt x="393" y="112"/>
                      <a:pt x="378" y="128"/>
                      <a:pt x="363" y="143"/>
                    </a:cubicBezTo>
                    <a:cubicBezTo>
                      <a:pt x="348" y="158"/>
                      <a:pt x="333" y="181"/>
                      <a:pt x="318" y="188"/>
                    </a:cubicBezTo>
                    <a:cubicBezTo>
                      <a:pt x="303" y="195"/>
                      <a:pt x="287" y="203"/>
                      <a:pt x="272" y="188"/>
                    </a:cubicBezTo>
                    <a:cubicBezTo>
                      <a:pt x="257" y="173"/>
                      <a:pt x="242" y="120"/>
                      <a:pt x="227" y="97"/>
                    </a:cubicBezTo>
                    <a:cubicBezTo>
                      <a:pt x="212" y="74"/>
                      <a:pt x="205" y="67"/>
                      <a:pt x="182" y="52"/>
                    </a:cubicBezTo>
                    <a:cubicBezTo>
                      <a:pt x="159" y="37"/>
                      <a:pt x="121" y="14"/>
                      <a:pt x="91" y="7"/>
                    </a:cubicBezTo>
                    <a:cubicBezTo>
                      <a:pt x="61" y="0"/>
                      <a:pt x="0" y="0"/>
                      <a:pt x="0" y="7"/>
                    </a:cubicBezTo>
                    <a:cubicBezTo>
                      <a:pt x="0" y="14"/>
                      <a:pt x="68" y="37"/>
                      <a:pt x="91" y="52"/>
                    </a:cubicBezTo>
                    <a:cubicBezTo>
                      <a:pt x="114" y="67"/>
                      <a:pt x="136" y="82"/>
                      <a:pt x="136" y="97"/>
                    </a:cubicBezTo>
                    <a:cubicBezTo>
                      <a:pt x="136" y="112"/>
                      <a:pt x="98" y="128"/>
                      <a:pt x="91" y="143"/>
                    </a:cubicBezTo>
                    <a:cubicBezTo>
                      <a:pt x="84" y="158"/>
                      <a:pt x="91" y="173"/>
                      <a:pt x="91" y="188"/>
                    </a:cubicBezTo>
                    <a:cubicBezTo>
                      <a:pt x="91" y="203"/>
                      <a:pt x="84" y="210"/>
                      <a:pt x="91" y="233"/>
                    </a:cubicBezTo>
                    <a:cubicBezTo>
                      <a:pt x="98" y="256"/>
                      <a:pt x="121" y="301"/>
                      <a:pt x="136" y="324"/>
                    </a:cubicBezTo>
                    <a:cubicBezTo>
                      <a:pt x="151" y="347"/>
                      <a:pt x="174" y="355"/>
                      <a:pt x="182" y="370"/>
                    </a:cubicBezTo>
                    <a:cubicBezTo>
                      <a:pt x="190" y="385"/>
                      <a:pt x="175" y="400"/>
                      <a:pt x="182" y="415"/>
                    </a:cubicBezTo>
                    <a:cubicBezTo>
                      <a:pt x="189" y="430"/>
                      <a:pt x="204" y="445"/>
                      <a:pt x="227" y="460"/>
                    </a:cubicBezTo>
                    <a:cubicBezTo>
                      <a:pt x="250" y="475"/>
                      <a:pt x="284" y="490"/>
                      <a:pt x="318" y="50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8" name="Freeform 75"/>
              <p:cNvSpPr>
                <a:spLocks/>
              </p:cNvSpPr>
              <p:nvPr/>
            </p:nvSpPr>
            <p:spPr bwMode="auto">
              <a:xfrm>
                <a:off x="2381" y="1510"/>
                <a:ext cx="363" cy="695"/>
              </a:xfrm>
              <a:custGeom>
                <a:avLst/>
                <a:gdLst>
                  <a:gd name="T0" fmla="*/ 91 w 363"/>
                  <a:gd name="T1" fmla="*/ 242 h 695"/>
                  <a:gd name="T2" fmla="*/ 45 w 363"/>
                  <a:gd name="T3" fmla="*/ 242 h 695"/>
                  <a:gd name="T4" fmla="*/ 0 w 363"/>
                  <a:gd name="T5" fmla="*/ 197 h 695"/>
                  <a:gd name="T6" fmla="*/ 45 w 363"/>
                  <a:gd name="T7" fmla="*/ 151 h 695"/>
                  <a:gd name="T8" fmla="*/ 91 w 363"/>
                  <a:gd name="T9" fmla="*/ 106 h 695"/>
                  <a:gd name="T10" fmla="*/ 181 w 363"/>
                  <a:gd name="T11" fmla="*/ 15 h 695"/>
                  <a:gd name="T12" fmla="*/ 272 w 363"/>
                  <a:gd name="T13" fmla="*/ 15 h 695"/>
                  <a:gd name="T14" fmla="*/ 318 w 363"/>
                  <a:gd name="T15" fmla="*/ 60 h 695"/>
                  <a:gd name="T16" fmla="*/ 363 w 363"/>
                  <a:gd name="T17" fmla="*/ 197 h 695"/>
                  <a:gd name="T18" fmla="*/ 318 w 363"/>
                  <a:gd name="T19" fmla="*/ 333 h 695"/>
                  <a:gd name="T20" fmla="*/ 272 w 363"/>
                  <a:gd name="T21" fmla="*/ 559 h 695"/>
                  <a:gd name="T22" fmla="*/ 227 w 363"/>
                  <a:gd name="T23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" h="695">
                    <a:moveTo>
                      <a:pt x="91" y="242"/>
                    </a:moveTo>
                    <a:cubicBezTo>
                      <a:pt x="75" y="245"/>
                      <a:pt x="60" y="249"/>
                      <a:pt x="45" y="242"/>
                    </a:cubicBezTo>
                    <a:cubicBezTo>
                      <a:pt x="30" y="235"/>
                      <a:pt x="0" y="212"/>
                      <a:pt x="0" y="197"/>
                    </a:cubicBezTo>
                    <a:cubicBezTo>
                      <a:pt x="0" y="182"/>
                      <a:pt x="30" y="166"/>
                      <a:pt x="45" y="151"/>
                    </a:cubicBezTo>
                    <a:cubicBezTo>
                      <a:pt x="60" y="136"/>
                      <a:pt x="68" y="129"/>
                      <a:pt x="91" y="106"/>
                    </a:cubicBezTo>
                    <a:cubicBezTo>
                      <a:pt x="114" y="83"/>
                      <a:pt x="151" y="30"/>
                      <a:pt x="181" y="15"/>
                    </a:cubicBezTo>
                    <a:cubicBezTo>
                      <a:pt x="211" y="0"/>
                      <a:pt x="249" y="8"/>
                      <a:pt x="272" y="15"/>
                    </a:cubicBezTo>
                    <a:cubicBezTo>
                      <a:pt x="295" y="22"/>
                      <a:pt x="303" y="30"/>
                      <a:pt x="318" y="60"/>
                    </a:cubicBezTo>
                    <a:cubicBezTo>
                      <a:pt x="333" y="90"/>
                      <a:pt x="363" y="152"/>
                      <a:pt x="363" y="197"/>
                    </a:cubicBezTo>
                    <a:cubicBezTo>
                      <a:pt x="363" y="242"/>
                      <a:pt x="333" y="273"/>
                      <a:pt x="318" y="333"/>
                    </a:cubicBezTo>
                    <a:cubicBezTo>
                      <a:pt x="303" y="393"/>
                      <a:pt x="287" y="499"/>
                      <a:pt x="272" y="559"/>
                    </a:cubicBezTo>
                    <a:cubicBezTo>
                      <a:pt x="257" y="619"/>
                      <a:pt x="242" y="657"/>
                      <a:pt x="227" y="69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19" name="Freeform 76"/>
              <p:cNvSpPr>
                <a:spLocks/>
              </p:cNvSpPr>
              <p:nvPr/>
            </p:nvSpPr>
            <p:spPr bwMode="auto">
              <a:xfrm>
                <a:off x="2146" y="1752"/>
                <a:ext cx="235" cy="544"/>
              </a:xfrm>
              <a:custGeom>
                <a:avLst/>
                <a:gdLst>
                  <a:gd name="T0" fmla="*/ 235 w 235"/>
                  <a:gd name="T1" fmla="*/ 0 h 544"/>
                  <a:gd name="T2" fmla="*/ 190 w 235"/>
                  <a:gd name="T3" fmla="*/ 91 h 544"/>
                  <a:gd name="T4" fmla="*/ 144 w 235"/>
                  <a:gd name="T5" fmla="*/ 181 h 544"/>
                  <a:gd name="T6" fmla="*/ 99 w 235"/>
                  <a:gd name="T7" fmla="*/ 363 h 544"/>
                  <a:gd name="T8" fmla="*/ 54 w 235"/>
                  <a:gd name="T9" fmla="*/ 408 h 544"/>
                  <a:gd name="T10" fmla="*/ 8 w 235"/>
                  <a:gd name="T11" fmla="*/ 499 h 544"/>
                  <a:gd name="T12" fmla="*/ 8 w 235"/>
                  <a:gd name="T13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544">
                    <a:moveTo>
                      <a:pt x="235" y="0"/>
                    </a:moveTo>
                    <a:cubicBezTo>
                      <a:pt x="220" y="30"/>
                      <a:pt x="205" y="61"/>
                      <a:pt x="190" y="91"/>
                    </a:cubicBezTo>
                    <a:cubicBezTo>
                      <a:pt x="175" y="121"/>
                      <a:pt x="159" y="136"/>
                      <a:pt x="144" y="181"/>
                    </a:cubicBezTo>
                    <a:cubicBezTo>
                      <a:pt x="129" y="226"/>
                      <a:pt x="114" y="325"/>
                      <a:pt x="99" y="363"/>
                    </a:cubicBezTo>
                    <a:cubicBezTo>
                      <a:pt x="84" y="401"/>
                      <a:pt x="69" y="385"/>
                      <a:pt x="54" y="408"/>
                    </a:cubicBezTo>
                    <a:cubicBezTo>
                      <a:pt x="39" y="431"/>
                      <a:pt x="16" y="476"/>
                      <a:pt x="8" y="499"/>
                    </a:cubicBezTo>
                    <a:cubicBezTo>
                      <a:pt x="0" y="522"/>
                      <a:pt x="4" y="533"/>
                      <a:pt x="8" y="544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0" name="Freeform 77"/>
              <p:cNvSpPr>
                <a:spLocks/>
              </p:cNvSpPr>
              <p:nvPr/>
            </p:nvSpPr>
            <p:spPr bwMode="auto">
              <a:xfrm>
                <a:off x="2102" y="2024"/>
                <a:ext cx="558" cy="598"/>
              </a:xfrm>
              <a:custGeom>
                <a:avLst/>
                <a:gdLst>
                  <a:gd name="T0" fmla="*/ 551 w 558"/>
                  <a:gd name="T1" fmla="*/ 0 h 598"/>
                  <a:gd name="T2" fmla="*/ 551 w 558"/>
                  <a:gd name="T3" fmla="*/ 45 h 598"/>
                  <a:gd name="T4" fmla="*/ 551 w 558"/>
                  <a:gd name="T5" fmla="*/ 91 h 598"/>
                  <a:gd name="T6" fmla="*/ 506 w 558"/>
                  <a:gd name="T7" fmla="*/ 227 h 598"/>
                  <a:gd name="T8" fmla="*/ 415 w 558"/>
                  <a:gd name="T9" fmla="*/ 408 h 598"/>
                  <a:gd name="T10" fmla="*/ 370 w 558"/>
                  <a:gd name="T11" fmla="*/ 499 h 598"/>
                  <a:gd name="T12" fmla="*/ 324 w 558"/>
                  <a:gd name="T13" fmla="*/ 544 h 598"/>
                  <a:gd name="T14" fmla="*/ 234 w 558"/>
                  <a:gd name="T15" fmla="*/ 590 h 598"/>
                  <a:gd name="T16" fmla="*/ 143 w 558"/>
                  <a:gd name="T17" fmla="*/ 590 h 598"/>
                  <a:gd name="T18" fmla="*/ 52 w 558"/>
                  <a:gd name="T19" fmla="*/ 544 h 598"/>
                  <a:gd name="T20" fmla="*/ 7 w 558"/>
                  <a:gd name="T21" fmla="*/ 454 h 598"/>
                  <a:gd name="T22" fmla="*/ 7 w 558"/>
                  <a:gd name="T23" fmla="*/ 363 h 598"/>
                  <a:gd name="T24" fmla="*/ 52 w 558"/>
                  <a:gd name="T25" fmla="*/ 499 h 598"/>
                  <a:gd name="T26" fmla="*/ 143 w 558"/>
                  <a:gd name="T27" fmla="*/ 544 h 598"/>
                  <a:gd name="T28" fmla="*/ 188 w 558"/>
                  <a:gd name="T29" fmla="*/ 544 h 598"/>
                  <a:gd name="T30" fmla="*/ 279 w 558"/>
                  <a:gd name="T31" fmla="*/ 499 h 598"/>
                  <a:gd name="T32" fmla="*/ 188 w 558"/>
                  <a:gd name="T33" fmla="*/ 544 h 598"/>
                  <a:gd name="T34" fmla="*/ 188 w 558"/>
                  <a:gd name="T35" fmla="*/ 499 h 598"/>
                  <a:gd name="T36" fmla="*/ 279 w 558"/>
                  <a:gd name="T37" fmla="*/ 454 h 598"/>
                  <a:gd name="T38" fmla="*/ 188 w 558"/>
                  <a:gd name="T39" fmla="*/ 499 h 598"/>
                  <a:gd name="T40" fmla="*/ 143 w 558"/>
                  <a:gd name="T41" fmla="*/ 499 h 598"/>
                  <a:gd name="T42" fmla="*/ 143 w 558"/>
                  <a:gd name="T43" fmla="*/ 454 h 598"/>
                  <a:gd name="T44" fmla="*/ 279 w 558"/>
                  <a:gd name="T45" fmla="*/ 408 h 598"/>
                  <a:gd name="T46" fmla="*/ 143 w 558"/>
                  <a:gd name="T47" fmla="*/ 454 h 598"/>
                  <a:gd name="T48" fmla="*/ 98 w 558"/>
                  <a:gd name="T49" fmla="*/ 408 h 598"/>
                  <a:gd name="T50" fmla="*/ 52 w 558"/>
                  <a:gd name="T51" fmla="*/ 408 h 598"/>
                  <a:gd name="T52" fmla="*/ 52 w 558"/>
                  <a:gd name="T53" fmla="*/ 363 h 598"/>
                  <a:gd name="T54" fmla="*/ 52 w 558"/>
                  <a:gd name="T55" fmla="*/ 318 h 598"/>
                  <a:gd name="T56" fmla="*/ 98 w 558"/>
                  <a:gd name="T57" fmla="*/ 318 h 598"/>
                  <a:gd name="T58" fmla="*/ 143 w 558"/>
                  <a:gd name="T59" fmla="*/ 272 h 598"/>
                  <a:gd name="T60" fmla="*/ 188 w 558"/>
                  <a:gd name="T61" fmla="*/ 272 h 598"/>
                  <a:gd name="T62" fmla="*/ 234 w 558"/>
                  <a:gd name="T63" fmla="*/ 227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58" h="598">
                    <a:moveTo>
                      <a:pt x="551" y="0"/>
                    </a:moveTo>
                    <a:cubicBezTo>
                      <a:pt x="551" y="15"/>
                      <a:pt x="551" y="30"/>
                      <a:pt x="551" y="45"/>
                    </a:cubicBezTo>
                    <a:cubicBezTo>
                      <a:pt x="551" y="60"/>
                      <a:pt x="558" y="61"/>
                      <a:pt x="551" y="91"/>
                    </a:cubicBezTo>
                    <a:cubicBezTo>
                      <a:pt x="544" y="121"/>
                      <a:pt x="529" y="174"/>
                      <a:pt x="506" y="227"/>
                    </a:cubicBezTo>
                    <a:cubicBezTo>
                      <a:pt x="483" y="280"/>
                      <a:pt x="438" y="363"/>
                      <a:pt x="415" y="408"/>
                    </a:cubicBezTo>
                    <a:cubicBezTo>
                      <a:pt x="392" y="453"/>
                      <a:pt x="385" y="476"/>
                      <a:pt x="370" y="499"/>
                    </a:cubicBezTo>
                    <a:cubicBezTo>
                      <a:pt x="355" y="522"/>
                      <a:pt x="347" y="529"/>
                      <a:pt x="324" y="544"/>
                    </a:cubicBezTo>
                    <a:cubicBezTo>
                      <a:pt x="301" y="559"/>
                      <a:pt x="264" y="582"/>
                      <a:pt x="234" y="590"/>
                    </a:cubicBezTo>
                    <a:cubicBezTo>
                      <a:pt x="204" y="598"/>
                      <a:pt x="173" y="598"/>
                      <a:pt x="143" y="590"/>
                    </a:cubicBezTo>
                    <a:cubicBezTo>
                      <a:pt x="113" y="582"/>
                      <a:pt x="75" y="567"/>
                      <a:pt x="52" y="544"/>
                    </a:cubicBezTo>
                    <a:cubicBezTo>
                      <a:pt x="29" y="521"/>
                      <a:pt x="14" y="484"/>
                      <a:pt x="7" y="454"/>
                    </a:cubicBezTo>
                    <a:cubicBezTo>
                      <a:pt x="0" y="424"/>
                      <a:pt x="0" y="356"/>
                      <a:pt x="7" y="363"/>
                    </a:cubicBezTo>
                    <a:cubicBezTo>
                      <a:pt x="14" y="370"/>
                      <a:pt x="29" y="469"/>
                      <a:pt x="52" y="499"/>
                    </a:cubicBezTo>
                    <a:cubicBezTo>
                      <a:pt x="75" y="529"/>
                      <a:pt x="120" y="537"/>
                      <a:pt x="143" y="544"/>
                    </a:cubicBezTo>
                    <a:cubicBezTo>
                      <a:pt x="166" y="551"/>
                      <a:pt x="165" y="551"/>
                      <a:pt x="188" y="544"/>
                    </a:cubicBezTo>
                    <a:cubicBezTo>
                      <a:pt x="211" y="537"/>
                      <a:pt x="279" y="499"/>
                      <a:pt x="279" y="499"/>
                    </a:cubicBezTo>
                    <a:cubicBezTo>
                      <a:pt x="279" y="499"/>
                      <a:pt x="203" y="544"/>
                      <a:pt x="188" y="544"/>
                    </a:cubicBezTo>
                    <a:cubicBezTo>
                      <a:pt x="173" y="544"/>
                      <a:pt x="173" y="514"/>
                      <a:pt x="188" y="499"/>
                    </a:cubicBezTo>
                    <a:cubicBezTo>
                      <a:pt x="203" y="484"/>
                      <a:pt x="279" y="454"/>
                      <a:pt x="279" y="454"/>
                    </a:cubicBezTo>
                    <a:cubicBezTo>
                      <a:pt x="279" y="454"/>
                      <a:pt x="211" y="492"/>
                      <a:pt x="188" y="499"/>
                    </a:cubicBezTo>
                    <a:cubicBezTo>
                      <a:pt x="165" y="506"/>
                      <a:pt x="150" y="506"/>
                      <a:pt x="143" y="499"/>
                    </a:cubicBezTo>
                    <a:cubicBezTo>
                      <a:pt x="136" y="492"/>
                      <a:pt x="120" y="469"/>
                      <a:pt x="143" y="454"/>
                    </a:cubicBezTo>
                    <a:cubicBezTo>
                      <a:pt x="166" y="439"/>
                      <a:pt x="279" y="408"/>
                      <a:pt x="279" y="408"/>
                    </a:cubicBezTo>
                    <a:cubicBezTo>
                      <a:pt x="279" y="408"/>
                      <a:pt x="173" y="454"/>
                      <a:pt x="143" y="454"/>
                    </a:cubicBezTo>
                    <a:cubicBezTo>
                      <a:pt x="113" y="454"/>
                      <a:pt x="113" y="416"/>
                      <a:pt x="98" y="408"/>
                    </a:cubicBezTo>
                    <a:cubicBezTo>
                      <a:pt x="83" y="400"/>
                      <a:pt x="60" y="415"/>
                      <a:pt x="52" y="408"/>
                    </a:cubicBezTo>
                    <a:cubicBezTo>
                      <a:pt x="44" y="401"/>
                      <a:pt x="52" y="378"/>
                      <a:pt x="52" y="363"/>
                    </a:cubicBezTo>
                    <a:cubicBezTo>
                      <a:pt x="52" y="348"/>
                      <a:pt x="44" y="325"/>
                      <a:pt x="52" y="318"/>
                    </a:cubicBezTo>
                    <a:cubicBezTo>
                      <a:pt x="60" y="311"/>
                      <a:pt x="83" y="326"/>
                      <a:pt x="98" y="318"/>
                    </a:cubicBezTo>
                    <a:cubicBezTo>
                      <a:pt x="113" y="310"/>
                      <a:pt x="128" y="280"/>
                      <a:pt x="143" y="272"/>
                    </a:cubicBezTo>
                    <a:cubicBezTo>
                      <a:pt x="158" y="264"/>
                      <a:pt x="173" y="279"/>
                      <a:pt x="188" y="272"/>
                    </a:cubicBezTo>
                    <a:cubicBezTo>
                      <a:pt x="203" y="265"/>
                      <a:pt x="218" y="246"/>
                      <a:pt x="234" y="22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1" name="Freeform 78"/>
              <p:cNvSpPr>
                <a:spLocks/>
              </p:cNvSpPr>
              <p:nvPr/>
            </p:nvSpPr>
            <p:spPr bwMode="auto">
              <a:xfrm>
                <a:off x="2275" y="709"/>
                <a:ext cx="567" cy="2993"/>
              </a:xfrm>
              <a:custGeom>
                <a:avLst/>
                <a:gdLst>
                  <a:gd name="T0" fmla="*/ 242 w 567"/>
                  <a:gd name="T1" fmla="*/ 0 h 2993"/>
                  <a:gd name="T2" fmla="*/ 378 w 567"/>
                  <a:gd name="T3" fmla="*/ 362 h 2993"/>
                  <a:gd name="T4" fmla="*/ 514 w 567"/>
                  <a:gd name="T5" fmla="*/ 771 h 2993"/>
                  <a:gd name="T6" fmla="*/ 560 w 567"/>
                  <a:gd name="T7" fmla="*/ 1406 h 2993"/>
                  <a:gd name="T8" fmla="*/ 469 w 567"/>
                  <a:gd name="T9" fmla="*/ 1769 h 2993"/>
                  <a:gd name="T10" fmla="*/ 197 w 567"/>
                  <a:gd name="T11" fmla="*/ 2132 h 2993"/>
                  <a:gd name="T12" fmla="*/ 106 w 567"/>
                  <a:gd name="T13" fmla="*/ 2222 h 2993"/>
                  <a:gd name="T14" fmla="*/ 15 w 567"/>
                  <a:gd name="T15" fmla="*/ 2404 h 2993"/>
                  <a:gd name="T16" fmla="*/ 15 w 567"/>
                  <a:gd name="T17" fmla="*/ 2630 h 2993"/>
                  <a:gd name="T18" fmla="*/ 106 w 567"/>
                  <a:gd name="T19" fmla="*/ 2993 h 2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7" h="2993">
                    <a:moveTo>
                      <a:pt x="242" y="0"/>
                    </a:moveTo>
                    <a:cubicBezTo>
                      <a:pt x="287" y="117"/>
                      <a:pt x="333" y="234"/>
                      <a:pt x="378" y="362"/>
                    </a:cubicBezTo>
                    <a:cubicBezTo>
                      <a:pt x="423" y="490"/>
                      <a:pt x="484" y="597"/>
                      <a:pt x="514" y="771"/>
                    </a:cubicBezTo>
                    <a:cubicBezTo>
                      <a:pt x="544" y="945"/>
                      <a:pt x="567" y="1240"/>
                      <a:pt x="560" y="1406"/>
                    </a:cubicBezTo>
                    <a:cubicBezTo>
                      <a:pt x="553" y="1572"/>
                      <a:pt x="529" y="1648"/>
                      <a:pt x="469" y="1769"/>
                    </a:cubicBezTo>
                    <a:cubicBezTo>
                      <a:pt x="409" y="1890"/>
                      <a:pt x="257" y="2057"/>
                      <a:pt x="197" y="2132"/>
                    </a:cubicBezTo>
                    <a:cubicBezTo>
                      <a:pt x="137" y="2207"/>
                      <a:pt x="136" y="2177"/>
                      <a:pt x="106" y="2222"/>
                    </a:cubicBezTo>
                    <a:cubicBezTo>
                      <a:pt x="76" y="2267"/>
                      <a:pt x="30" y="2336"/>
                      <a:pt x="15" y="2404"/>
                    </a:cubicBezTo>
                    <a:cubicBezTo>
                      <a:pt x="0" y="2472"/>
                      <a:pt x="0" y="2532"/>
                      <a:pt x="15" y="2630"/>
                    </a:cubicBezTo>
                    <a:cubicBezTo>
                      <a:pt x="30" y="2728"/>
                      <a:pt x="68" y="2860"/>
                      <a:pt x="106" y="299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2" name="Freeform 79"/>
              <p:cNvSpPr>
                <a:spLocks/>
              </p:cNvSpPr>
              <p:nvPr/>
            </p:nvSpPr>
            <p:spPr bwMode="auto">
              <a:xfrm>
                <a:off x="1429" y="1026"/>
                <a:ext cx="816" cy="2359"/>
              </a:xfrm>
              <a:custGeom>
                <a:avLst/>
                <a:gdLst>
                  <a:gd name="T0" fmla="*/ 498 w 816"/>
                  <a:gd name="T1" fmla="*/ 0 h 2359"/>
                  <a:gd name="T2" fmla="*/ 272 w 816"/>
                  <a:gd name="T3" fmla="*/ 272 h 2359"/>
                  <a:gd name="T4" fmla="*/ 136 w 816"/>
                  <a:gd name="T5" fmla="*/ 499 h 2359"/>
                  <a:gd name="T6" fmla="*/ 90 w 816"/>
                  <a:gd name="T7" fmla="*/ 635 h 2359"/>
                  <a:gd name="T8" fmla="*/ 45 w 816"/>
                  <a:gd name="T9" fmla="*/ 817 h 2359"/>
                  <a:gd name="T10" fmla="*/ 0 w 816"/>
                  <a:gd name="T11" fmla="*/ 1043 h 2359"/>
                  <a:gd name="T12" fmla="*/ 45 w 816"/>
                  <a:gd name="T13" fmla="*/ 1316 h 2359"/>
                  <a:gd name="T14" fmla="*/ 136 w 816"/>
                  <a:gd name="T15" fmla="*/ 1497 h 2359"/>
                  <a:gd name="T16" fmla="*/ 272 w 816"/>
                  <a:gd name="T17" fmla="*/ 1678 h 2359"/>
                  <a:gd name="T18" fmla="*/ 408 w 816"/>
                  <a:gd name="T19" fmla="*/ 1769 h 2359"/>
                  <a:gd name="T20" fmla="*/ 635 w 816"/>
                  <a:gd name="T21" fmla="*/ 1905 h 2359"/>
                  <a:gd name="T22" fmla="*/ 725 w 816"/>
                  <a:gd name="T23" fmla="*/ 2041 h 2359"/>
                  <a:gd name="T24" fmla="*/ 816 w 816"/>
                  <a:gd name="T25" fmla="*/ 2359 h 2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6" h="2359">
                    <a:moveTo>
                      <a:pt x="498" y="0"/>
                    </a:moveTo>
                    <a:cubicBezTo>
                      <a:pt x="415" y="94"/>
                      <a:pt x="332" y="189"/>
                      <a:pt x="272" y="272"/>
                    </a:cubicBezTo>
                    <a:cubicBezTo>
                      <a:pt x="212" y="355"/>
                      <a:pt x="166" y="439"/>
                      <a:pt x="136" y="499"/>
                    </a:cubicBezTo>
                    <a:cubicBezTo>
                      <a:pt x="106" y="559"/>
                      <a:pt x="105" y="582"/>
                      <a:pt x="90" y="635"/>
                    </a:cubicBezTo>
                    <a:cubicBezTo>
                      <a:pt x="75" y="688"/>
                      <a:pt x="60" y="749"/>
                      <a:pt x="45" y="817"/>
                    </a:cubicBezTo>
                    <a:cubicBezTo>
                      <a:pt x="30" y="885"/>
                      <a:pt x="0" y="960"/>
                      <a:pt x="0" y="1043"/>
                    </a:cubicBezTo>
                    <a:cubicBezTo>
                      <a:pt x="0" y="1126"/>
                      <a:pt x="22" y="1240"/>
                      <a:pt x="45" y="1316"/>
                    </a:cubicBezTo>
                    <a:cubicBezTo>
                      <a:pt x="68" y="1392"/>
                      <a:pt x="98" y="1437"/>
                      <a:pt x="136" y="1497"/>
                    </a:cubicBezTo>
                    <a:cubicBezTo>
                      <a:pt x="174" y="1557"/>
                      <a:pt x="227" y="1633"/>
                      <a:pt x="272" y="1678"/>
                    </a:cubicBezTo>
                    <a:cubicBezTo>
                      <a:pt x="317" y="1723"/>
                      <a:pt x="348" y="1731"/>
                      <a:pt x="408" y="1769"/>
                    </a:cubicBezTo>
                    <a:cubicBezTo>
                      <a:pt x="468" y="1807"/>
                      <a:pt x="582" y="1860"/>
                      <a:pt x="635" y="1905"/>
                    </a:cubicBezTo>
                    <a:cubicBezTo>
                      <a:pt x="688" y="1950"/>
                      <a:pt x="695" y="1965"/>
                      <a:pt x="725" y="2041"/>
                    </a:cubicBezTo>
                    <a:cubicBezTo>
                      <a:pt x="755" y="2117"/>
                      <a:pt x="785" y="2238"/>
                      <a:pt x="816" y="2359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3" name="Freeform 80"/>
              <p:cNvSpPr>
                <a:spLocks/>
              </p:cNvSpPr>
              <p:nvPr/>
            </p:nvSpPr>
            <p:spPr bwMode="auto">
              <a:xfrm>
                <a:off x="1943" y="709"/>
                <a:ext cx="30" cy="90"/>
              </a:xfrm>
              <a:custGeom>
                <a:avLst/>
                <a:gdLst>
                  <a:gd name="T0" fmla="*/ 30 w 30"/>
                  <a:gd name="T1" fmla="*/ 90 h 90"/>
                  <a:gd name="T2" fmla="*/ 30 w 30"/>
                  <a:gd name="T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" h="90">
                    <a:moveTo>
                      <a:pt x="30" y="90"/>
                    </a:moveTo>
                    <a:cubicBezTo>
                      <a:pt x="15" y="71"/>
                      <a:pt x="0" y="53"/>
                      <a:pt x="3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4" name="Freeform 81"/>
              <p:cNvSpPr>
                <a:spLocks/>
              </p:cNvSpPr>
              <p:nvPr/>
            </p:nvSpPr>
            <p:spPr bwMode="auto">
              <a:xfrm>
                <a:off x="2064" y="566"/>
                <a:ext cx="748" cy="2313"/>
              </a:xfrm>
              <a:custGeom>
                <a:avLst/>
                <a:gdLst>
                  <a:gd name="T0" fmla="*/ 0 w 748"/>
                  <a:gd name="T1" fmla="*/ 7 h 2313"/>
                  <a:gd name="T2" fmla="*/ 90 w 748"/>
                  <a:gd name="T3" fmla="*/ 7 h 2313"/>
                  <a:gd name="T4" fmla="*/ 136 w 748"/>
                  <a:gd name="T5" fmla="*/ 52 h 2313"/>
                  <a:gd name="T6" fmla="*/ 226 w 748"/>
                  <a:gd name="T7" fmla="*/ 188 h 2313"/>
                  <a:gd name="T8" fmla="*/ 362 w 748"/>
                  <a:gd name="T9" fmla="*/ 460 h 2313"/>
                  <a:gd name="T10" fmla="*/ 544 w 748"/>
                  <a:gd name="T11" fmla="*/ 596 h 2313"/>
                  <a:gd name="T12" fmla="*/ 589 w 748"/>
                  <a:gd name="T13" fmla="*/ 823 h 2313"/>
                  <a:gd name="T14" fmla="*/ 725 w 748"/>
                  <a:gd name="T15" fmla="*/ 1141 h 2313"/>
                  <a:gd name="T16" fmla="*/ 725 w 748"/>
                  <a:gd name="T17" fmla="*/ 1458 h 2313"/>
                  <a:gd name="T18" fmla="*/ 680 w 748"/>
                  <a:gd name="T19" fmla="*/ 1503 h 2313"/>
                  <a:gd name="T20" fmla="*/ 725 w 748"/>
                  <a:gd name="T21" fmla="*/ 1685 h 2313"/>
                  <a:gd name="T22" fmla="*/ 589 w 748"/>
                  <a:gd name="T23" fmla="*/ 1912 h 2313"/>
                  <a:gd name="T24" fmla="*/ 498 w 748"/>
                  <a:gd name="T25" fmla="*/ 1957 h 2313"/>
                  <a:gd name="T26" fmla="*/ 498 w 748"/>
                  <a:gd name="T27" fmla="*/ 2048 h 2313"/>
                  <a:gd name="T28" fmla="*/ 272 w 748"/>
                  <a:gd name="T29" fmla="*/ 2275 h 2313"/>
                  <a:gd name="T30" fmla="*/ 136 w 748"/>
                  <a:gd name="T31" fmla="*/ 2275 h 2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8" h="2313">
                    <a:moveTo>
                      <a:pt x="0" y="7"/>
                    </a:moveTo>
                    <a:cubicBezTo>
                      <a:pt x="33" y="3"/>
                      <a:pt x="67" y="0"/>
                      <a:pt x="90" y="7"/>
                    </a:cubicBezTo>
                    <a:cubicBezTo>
                      <a:pt x="113" y="14"/>
                      <a:pt x="113" y="22"/>
                      <a:pt x="136" y="52"/>
                    </a:cubicBezTo>
                    <a:cubicBezTo>
                      <a:pt x="159" y="82"/>
                      <a:pt x="188" y="120"/>
                      <a:pt x="226" y="188"/>
                    </a:cubicBezTo>
                    <a:cubicBezTo>
                      <a:pt x="264" y="256"/>
                      <a:pt x="309" y="392"/>
                      <a:pt x="362" y="460"/>
                    </a:cubicBezTo>
                    <a:cubicBezTo>
                      <a:pt x="415" y="528"/>
                      <a:pt x="506" y="536"/>
                      <a:pt x="544" y="596"/>
                    </a:cubicBezTo>
                    <a:cubicBezTo>
                      <a:pt x="582" y="656"/>
                      <a:pt x="559" y="732"/>
                      <a:pt x="589" y="823"/>
                    </a:cubicBezTo>
                    <a:cubicBezTo>
                      <a:pt x="619" y="914"/>
                      <a:pt x="702" y="1035"/>
                      <a:pt x="725" y="1141"/>
                    </a:cubicBezTo>
                    <a:cubicBezTo>
                      <a:pt x="748" y="1247"/>
                      <a:pt x="732" y="1398"/>
                      <a:pt x="725" y="1458"/>
                    </a:cubicBezTo>
                    <a:cubicBezTo>
                      <a:pt x="718" y="1518"/>
                      <a:pt x="680" y="1465"/>
                      <a:pt x="680" y="1503"/>
                    </a:cubicBezTo>
                    <a:cubicBezTo>
                      <a:pt x="680" y="1541"/>
                      <a:pt x="740" y="1617"/>
                      <a:pt x="725" y="1685"/>
                    </a:cubicBezTo>
                    <a:cubicBezTo>
                      <a:pt x="710" y="1753"/>
                      <a:pt x="627" y="1867"/>
                      <a:pt x="589" y="1912"/>
                    </a:cubicBezTo>
                    <a:cubicBezTo>
                      <a:pt x="551" y="1957"/>
                      <a:pt x="513" y="1934"/>
                      <a:pt x="498" y="1957"/>
                    </a:cubicBezTo>
                    <a:cubicBezTo>
                      <a:pt x="483" y="1980"/>
                      <a:pt x="536" y="1995"/>
                      <a:pt x="498" y="2048"/>
                    </a:cubicBezTo>
                    <a:cubicBezTo>
                      <a:pt x="460" y="2101"/>
                      <a:pt x="332" y="2237"/>
                      <a:pt x="272" y="2275"/>
                    </a:cubicBezTo>
                    <a:cubicBezTo>
                      <a:pt x="212" y="2313"/>
                      <a:pt x="159" y="2275"/>
                      <a:pt x="136" y="2275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5" name="Freeform 82"/>
              <p:cNvSpPr>
                <a:spLocks/>
              </p:cNvSpPr>
              <p:nvPr/>
            </p:nvSpPr>
            <p:spPr bwMode="auto">
              <a:xfrm>
                <a:off x="1973" y="1389"/>
                <a:ext cx="726" cy="1104"/>
              </a:xfrm>
              <a:custGeom>
                <a:avLst/>
                <a:gdLst>
                  <a:gd name="T0" fmla="*/ 0 w 726"/>
                  <a:gd name="T1" fmla="*/ 1089 h 1104"/>
                  <a:gd name="T2" fmla="*/ 45 w 726"/>
                  <a:gd name="T3" fmla="*/ 1043 h 1104"/>
                  <a:gd name="T4" fmla="*/ 136 w 726"/>
                  <a:gd name="T5" fmla="*/ 1089 h 1104"/>
                  <a:gd name="T6" fmla="*/ 136 w 726"/>
                  <a:gd name="T7" fmla="*/ 953 h 1104"/>
                  <a:gd name="T8" fmla="*/ 227 w 726"/>
                  <a:gd name="T9" fmla="*/ 590 h 1104"/>
                  <a:gd name="T10" fmla="*/ 363 w 726"/>
                  <a:gd name="T11" fmla="*/ 363 h 1104"/>
                  <a:gd name="T12" fmla="*/ 408 w 726"/>
                  <a:gd name="T13" fmla="*/ 91 h 1104"/>
                  <a:gd name="T14" fmla="*/ 544 w 726"/>
                  <a:gd name="T15" fmla="*/ 0 h 1104"/>
                  <a:gd name="T16" fmla="*/ 726 w 726"/>
                  <a:gd name="T17" fmla="*/ 91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6" h="1104">
                    <a:moveTo>
                      <a:pt x="0" y="1089"/>
                    </a:moveTo>
                    <a:cubicBezTo>
                      <a:pt x="11" y="1066"/>
                      <a:pt x="22" y="1043"/>
                      <a:pt x="45" y="1043"/>
                    </a:cubicBezTo>
                    <a:cubicBezTo>
                      <a:pt x="68" y="1043"/>
                      <a:pt x="121" y="1104"/>
                      <a:pt x="136" y="1089"/>
                    </a:cubicBezTo>
                    <a:cubicBezTo>
                      <a:pt x="151" y="1074"/>
                      <a:pt x="121" y="1036"/>
                      <a:pt x="136" y="953"/>
                    </a:cubicBezTo>
                    <a:cubicBezTo>
                      <a:pt x="151" y="870"/>
                      <a:pt x="189" y="688"/>
                      <a:pt x="227" y="590"/>
                    </a:cubicBezTo>
                    <a:cubicBezTo>
                      <a:pt x="265" y="492"/>
                      <a:pt x="333" y="446"/>
                      <a:pt x="363" y="363"/>
                    </a:cubicBezTo>
                    <a:cubicBezTo>
                      <a:pt x="393" y="280"/>
                      <a:pt x="378" y="151"/>
                      <a:pt x="408" y="91"/>
                    </a:cubicBezTo>
                    <a:cubicBezTo>
                      <a:pt x="438" y="31"/>
                      <a:pt x="491" y="0"/>
                      <a:pt x="544" y="0"/>
                    </a:cubicBezTo>
                    <a:cubicBezTo>
                      <a:pt x="597" y="0"/>
                      <a:pt x="661" y="45"/>
                      <a:pt x="726" y="91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6" name="Freeform 83"/>
              <p:cNvSpPr>
                <a:spLocks/>
              </p:cNvSpPr>
              <p:nvPr/>
            </p:nvSpPr>
            <p:spPr bwMode="auto">
              <a:xfrm>
                <a:off x="1746" y="845"/>
                <a:ext cx="839" cy="1512"/>
              </a:xfrm>
              <a:custGeom>
                <a:avLst/>
                <a:gdLst>
                  <a:gd name="T0" fmla="*/ 0 w 839"/>
                  <a:gd name="T1" fmla="*/ 1315 h 1512"/>
                  <a:gd name="T2" fmla="*/ 136 w 839"/>
                  <a:gd name="T3" fmla="*/ 1406 h 1512"/>
                  <a:gd name="T4" fmla="*/ 181 w 839"/>
                  <a:gd name="T5" fmla="*/ 1497 h 1512"/>
                  <a:gd name="T6" fmla="*/ 272 w 839"/>
                  <a:gd name="T7" fmla="*/ 1497 h 1512"/>
                  <a:gd name="T8" fmla="*/ 318 w 839"/>
                  <a:gd name="T9" fmla="*/ 1451 h 1512"/>
                  <a:gd name="T10" fmla="*/ 408 w 839"/>
                  <a:gd name="T11" fmla="*/ 1360 h 1512"/>
                  <a:gd name="T12" fmla="*/ 408 w 839"/>
                  <a:gd name="T13" fmla="*/ 1134 h 1512"/>
                  <a:gd name="T14" fmla="*/ 499 w 839"/>
                  <a:gd name="T15" fmla="*/ 952 h 1512"/>
                  <a:gd name="T16" fmla="*/ 590 w 839"/>
                  <a:gd name="T17" fmla="*/ 725 h 1512"/>
                  <a:gd name="T18" fmla="*/ 590 w 839"/>
                  <a:gd name="T19" fmla="*/ 635 h 1512"/>
                  <a:gd name="T20" fmla="*/ 544 w 839"/>
                  <a:gd name="T21" fmla="*/ 499 h 1512"/>
                  <a:gd name="T22" fmla="*/ 590 w 839"/>
                  <a:gd name="T23" fmla="*/ 408 h 1512"/>
                  <a:gd name="T24" fmla="*/ 680 w 839"/>
                  <a:gd name="T25" fmla="*/ 317 h 1512"/>
                  <a:gd name="T26" fmla="*/ 816 w 839"/>
                  <a:gd name="T27" fmla="*/ 226 h 1512"/>
                  <a:gd name="T28" fmla="*/ 816 w 839"/>
                  <a:gd name="T29" fmla="*/ 90 h 1512"/>
                  <a:gd name="T30" fmla="*/ 680 w 839"/>
                  <a:gd name="T31" fmla="*/ 0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" h="1512">
                    <a:moveTo>
                      <a:pt x="0" y="1315"/>
                    </a:moveTo>
                    <a:cubicBezTo>
                      <a:pt x="53" y="1345"/>
                      <a:pt x="106" y="1376"/>
                      <a:pt x="136" y="1406"/>
                    </a:cubicBezTo>
                    <a:cubicBezTo>
                      <a:pt x="166" y="1436"/>
                      <a:pt x="158" y="1482"/>
                      <a:pt x="181" y="1497"/>
                    </a:cubicBezTo>
                    <a:cubicBezTo>
                      <a:pt x="204" y="1512"/>
                      <a:pt x="249" y="1505"/>
                      <a:pt x="272" y="1497"/>
                    </a:cubicBezTo>
                    <a:cubicBezTo>
                      <a:pt x="295" y="1489"/>
                      <a:pt x="295" y="1474"/>
                      <a:pt x="318" y="1451"/>
                    </a:cubicBezTo>
                    <a:cubicBezTo>
                      <a:pt x="341" y="1428"/>
                      <a:pt x="393" y="1413"/>
                      <a:pt x="408" y="1360"/>
                    </a:cubicBezTo>
                    <a:cubicBezTo>
                      <a:pt x="423" y="1307"/>
                      <a:pt x="393" y="1202"/>
                      <a:pt x="408" y="1134"/>
                    </a:cubicBezTo>
                    <a:cubicBezTo>
                      <a:pt x="423" y="1066"/>
                      <a:pt x="469" y="1020"/>
                      <a:pt x="499" y="952"/>
                    </a:cubicBezTo>
                    <a:cubicBezTo>
                      <a:pt x="529" y="884"/>
                      <a:pt x="575" y="778"/>
                      <a:pt x="590" y="725"/>
                    </a:cubicBezTo>
                    <a:cubicBezTo>
                      <a:pt x="605" y="672"/>
                      <a:pt x="598" y="673"/>
                      <a:pt x="590" y="635"/>
                    </a:cubicBezTo>
                    <a:cubicBezTo>
                      <a:pt x="582" y="597"/>
                      <a:pt x="544" y="537"/>
                      <a:pt x="544" y="499"/>
                    </a:cubicBezTo>
                    <a:cubicBezTo>
                      <a:pt x="544" y="461"/>
                      <a:pt x="567" y="438"/>
                      <a:pt x="590" y="408"/>
                    </a:cubicBezTo>
                    <a:cubicBezTo>
                      <a:pt x="613" y="378"/>
                      <a:pt x="643" y="347"/>
                      <a:pt x="680" y="317"/>
                    </a:cubicBezTo>
                    <a:cubicBezTo>
                      <a:pt x="717" y="287"/>
                      <a:pt x="793" y="264"/>
                      <a:pt x="816" y="226"/>
                    </a:cubicBezTo>
                    <a:cubicBezTo>
                      <a:pt x="839" y="188"/>
                      <a:pt x="839" y="127"/>
                      <a:pt x="816" y="90"/>
                    </a:cubicBezTo>
                    <a:cubicBezTo>
                      <a:pt x="793" y="53"/>
                      <a:pt x="736" y="26"/>
                      <a:pt x="68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7" name="Freeform 84"/>
              <p:cNvSpPr>
                <a:spLocks/>
              </p:cNvSpPr>
              <p:nvPr/>
            </p:nvSpPr>
            <p:spPr bwMode="auto">
              <a:xfrm>
                <a:off x="1791" y="883"/>
                <a:ext cx="696" cy="1436"/>
              </a:xfrm>
              <a:custGeom>
                <a:avLst/>
                <a:gdLst>
                  <a:gd name="T0" fmla="*/ 0 w 696"/>
                  <a:gd name="T1" fmla="*/ 1232 h 1436"/>
                  <a:gd name="T2" fmla="*/ 91 w 696"/>
                  <a:gd name="T3" fmla="*/ 1277 h 1436"/>
                  <a:gd name="T4" fmla="*/ 182 w 696"/>
                  <a:gd name="T5" fmla="*/ 1413 h 1436"/>
                  <a:gd name="T6" fmla="*/ 227 w 696"/>
                  <a:gd name="T7" fmla="*/ 1413 h 1436"/>
                  <a:gd name="T8" fmla="*/ 273 w 696"/>
                  <a:gd name="T9" fmla="*/ 1322 h 1436"/>
                  <a:gd name="T10" fmla="*/ 273 w 696"/>
                  <a:gd name="T11" fmla="*/ 1141 h 1436"/>
                  <a:gd name="T12" fmla="*/ 363 w 696"/>
                  <a:gd name="T13" fmla="*/ 914 h 1436"/>
                  <a:gd name="T14" fmla="*/ 454 w 696"/>
                  <a:gd name="T15" fmla="*/ 733 h 1436"/>
                  <a:gd name="T16" fmla="*/ 454 w 696"/>
                  <a:gd name="T17" fmla="*/ 597 h 1436"/>
                  <a:gd name="T18" fmla="*/ 454 w 696"/>
                  <a:gd name="T19" fmla="*/ 506 h 1436"/>
                  <a:gd name="T20" fmla="*/ 454 w 696"/>
                  <a:gd name="T21" fmla="*/ 415 h 1436"/>
                  <a:gd name="T22" fmla="*/ 499 w 696"/>
                  <a:gd name="T23" fmla="*/ 279 h 1436"/>
                  <a:gd name="T24" fmla="*/ 590 w 696"/>
                  <a:gd name="T25" fmla="*/ 234 h 1436"/>
                  <a:gd name="T26" fmla="*/ 681 w 696"/>
                  <a:gd name="T27" fmla="*/ 143 h 1436"/>
                  <a:gd name="T28" fmla="*/ 681 w 696"/>
                  <a:gd name="T29" fmla="*/ 52 h 1436"/>
                  <a:gd name="T30" fmla="*/ 681 w 696"/>
                  <a:gd name="T31" fmla="*/ 7 h 1436"/>
                  <a:gd name="T32" fmla="*/ 635 w 696"/>
                  <a:gd name="T33" fmla="*/ 7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6" h="1436">
                    <a:moveTo>
                      <a:pt x="0" y="1232"/>
                    </a:moveTo>
                    <a:cubicBezTo>
                      <a:pt x="30" y="1239"/>
                      <a:pt x="61" y="1247"/>
                      <a:pt x="91" y="1277"/>
                    </a:cubicBezTo>
                    <a:cubicBezTo>
                      <a:pt x="121" y="1307"/>
                      <a:pt x="159" y="1390"/>
                      <a:pt x="182" y="1413"/>
                    </a:cubicBezTo>
                    <a:cubicBezTo>
                      <a:pt x="205" y="1436"/>
                      <a:pt x="212" y="1428"/>
                      <a:pt x="227" y="1413"/>
                    </a:cubicBezTo>
                    <a:cubicBezTo>
                      <a:pt x="242" y="1398"/>
                      <a:pt x="265" y="1367"/>
                      <a:pt x="273" y="1322"/>
                    </a:cubicBezTo>
                    <a:cubicBezTo>
                      <a:pt x="281" y="1277"/>
                      <a:pt x="258" y="1209"/>
                      <a:pt x="273" y="1141"/>
                    </a:cubicBezTo>
                    <a:cubicBezTo>
                      <a:pt x="288" y="1073"/>
                      <a:pt x="333" y="982"/>
                      <a:pt x="363" y="914"/>
                    </a:cubicBezTo>
                    <a:cubicBezTo>
                      <a:pt x="393" y="846"/>
                      <a:pt x="439" y="786"/>
                      <a:pt x="454" y="733"/>
                    </a:cubicBezTo>
                    <a:cubicBezTo>
                      <a:pt x="469" y="680"/>
                      <a:pt x="454" y="635"/>
                      <a:pt x="454" y="597"/>
                    </a:cubicBezTo>
                    <a:cubicBezTo>
                      <a:pt x="454" y="559"/>
                      <a:pt x="454" y="536"/>
                      <a:pt x="454" y="506"/>
                    </a:cubicBezTo>
                    <a:cubicBezTo>
                      <a:pt x="454" y="476"/>
                      <a:pt x="447" y="453"/>
                      <a:pt x="454" y="415"/>
                    </a:cubicBezTo>
                    <a:cubicBezTo>
                      <a:pt x="461" y="377"/>
                      <a:pt x="476" y="309"/>
                      <a:pt x="499" y="279"/>
                    </a:cubicBezTo>
                    <a:cubicBezTo>
                      <a:pt x="522" y="249"/>
                      <a:pt x="560" y="257"/>
                      <a:pt x="590" y="234"/>
                    </a:cubicBezTo>
                    <a:cubicBezTo>
                      <a:pt x="620" y="211"/>
                      <a:pt x="666" y="173"/>
                      <a:pt x="681" y="143"/>
                    </a:cubicBezTo>
                    <a:cubicBezTo>
                      <a:pt x="696" y="113"/>
                      <a:pt x="681" y="75"/>
                      <a:pt x="681" y="52"/>
                    </a:cubicBezTo>
                    <a:cubicBezTo>
                      <a:pt x="681" y="29"/>
                      <a:pt x="689" y="14"/>
                      <a:pt x="681" y="7"/>
                    </a:cubicBezTo>
                    <a:cubicBezTo>
                      <a:pt x="673" y="0"/>
                      <a:pt x="643" y="7"/>
                      <a:pt x="635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8" name="Freeform 85"/>
              <p:cNvSpPr>
                <a:spLocks/>
              </p:cNvSpPr>
              <p:nvPr/>
            </p:nvSpPr>
            <p:spPr bwMode="auto">
              <a:xfrm>
                <a:off x="2154" y="2471"/>
                <a:ext cx="454" cy="287"/>
              </a:xfrm>
              <a:custGeom>
                <a:avLst/>
                <a:gdLst>
                  <a:gd name="T0" fmla="*/ 0 w 454"/>
                  <a:gd name="T1" fmla="*/ 233 h 287"/>
                  <a:gd name="T2" fmla="*/ 136 w 454"/>
                  <a:gd name="T3" fmla="*/ 279 h 287"/>
                  <a:gd name="T4" fmla="*/ 182 w 454"/>
                  <a:gd name="T5" fmla="*/ 279 h 287"/>
                  <a:gd name="T6" fmla="*/ 227 w 454"/>
                  <a:gd name="T7" fmla="*/ 233 h 287"/>
                  <a:gd name="T8" fmla="*/ 363 w 454"/>
                  <a:gd name="T9" fmla="*/ 188 h 287"/>
                  <a:gd name="T10" fmla="*/ 408 w 454"/>
                  <a:gd name="T11" fmla="*/ 52 h 287"/>
                  <a:gd name="T12" fmla="*/ 408 w 454"/>
                  <a:gd name="T13" fmla="*/ 7 h 287"/>
                  <a:gd name="T14" fmla="*/ 454 w 454"/>
                  <a:gd name="T15" fmla="*/ 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287">
                    <a:moveTo>
                      <a:pt x="0" y="233"/>
                    </a:moveTo>
                    <a:cubicBezTo>
                      <a:pt x="53" y="252"/>
                      <a:pt x="106" y="271"/>
                      <a:pt x="136" y="279"/>
                    </a:cubicBezTo>
                    <a:cubicBezTo>
                      <a:pt x="166" y="287"/>
                      <a:pt x="167" y="287"/>
                      <a:pt x="182" y="279"/>
                    </a:cubicBezTo>
                    <a:cubicBezTo>
                      <a:pt x="197" y="271"/>
                      <a:pt x="197" y="248"/>
                      <a:pt x="227" y="233"/>
                    </a:cubicBezTo>
                    <a:cubicBezTo>
                      <a:pt x="257" y="218"/>
                      <a:pt x="333" y="218"/>
                      <a:pt x="363" y="188"/>
                    </a:cubicBezTo>
                    <a:cubicBezTo>
                      <a:pt x="393" y="158"/>
                      <a:pt x="401" y="82"/>
                      <a:pt x="408" y="52"/>
                    </a:cubicBezTo>
                    <a:cubicBezTo>
                      <a:pt x="415" y="22"/>
                      <a:pt x="400" y="14"/>
                      <a:pt x="408" y="7"/>
                    </a:cubicBezTo>
                    <a:cubicBezTo>
                      <a:pt x="416" y="0"/>
                      <a:pt x="435" y="3"/>
                      <a:pt x="454" y="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29" name="Freeform 86"/>
              <p:cNvSpPr>
                <a:spLocks/>
              </p:cNvSpPr>
              <p:nvPr/>
            </p:nvSpPr>
            <p:spPr bwMode="auto">
              <a:xfrm>
                <a:off x="2245" y="3385"/>
                <a:ext cx="332" cy="816"/>
              </a:xfrm>
              <a:custGeom>
                <a:avLst/>
                <a:gdLst>
                  <a:gd name="T0" fmla="*/ 136 w 332"/>
                  <a:gd name="T1" fmla="*/ 317 h 816"/>
                  <a:gd name="T2" fmla="*/ 181 w 332"/>
                  <a:gd name="T3" fmla="*/ 453 h 816"/>
                  <a:gd name="T4" fmla="*/ 227 w 332"/>
                  <a:gd name="T5" fmla="*/ 589 h 816"/>
                  <a:gd name="T6" fmla="*/ 317 w 332"/>
                  <a:gd name="T7" fmla="*/ 771 h 816"/>
                  <a:gd name="T8" fmla="*/ 317 w 332"/>
                  <a:gd name="T9" fmla="*/ 816 h 816"/>
                  <a:gd name="T10" fmla="*/ 272 w 332"/>
                  <a:gd name="T11" fmla="*/ 771 h 816"/>
                  <a:gd name="T12" fmla="*/ 181 w 332"/>
                  <a:gd name="T13" fmla="*/ 544 h 816"/>
                  <a:gd name="T14" fmla="*/ 91 w 332"/>
                  <a:gd name="T15" fmla="*/ 272 h 816"/>
                  <a:gd name="T16" fmla="*/ 45 w 332"/>
                  <a:gd name="T17" fmla="*/ 136 h 816"/>
                  <a:gd name="T18" fmla="*/ 0 w 332"/>
                  <a:gd name="T19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2" h="816">
                    <a:moveTo>
                      <a:pt x="136" y="317"/>
                    </a:moveTo>
                    <a:cubicBezTo>
                      <a:pt x="151" y="362"/>
                      <a:pt x="166" y="408"/>
                      <a:pt x="181" y="453"/>
                    </a:cubicBezTo>
                    <a:cubicBezTo>
                      <a:pt x="196" y="498"/>
                      <a:pt x="204" y="536"/>
                      <a:pt x="227" y="589"/>
                    </a:cubicBezTo>
                    <a:cubicBezTo>
                      <a:pt x="250" y="642"/>
                      <a:pt x="302" y="733"/>
                      <a:pt x="317" y="771"/>
                    </a:cubicBezTo>
                    <a:cubicBezTo>
                      <a:pt x="332" y="809"/>
                      <a:pt x="324" y="816"/>
                      <a:pt x="317" y="816"/>
                    </a:cubicBezTo>
                    <a:cubicBezTo>
                      <a:pt x="310" y="816"/>
                      <a:pt x="295" y="816"/>
                      <a:pt x="272" y="771"/>
                    </a:cubicBezTo>
                    <a:cubicBezTo>
                      <a:pt x="249" y="726"/>
                      <a:pt x="211" y="627"/>
                      <a:pt x="181" y="544"/>
                    </a:cubicBezTo>
                    <a:cubicBezTo>
                      <a:pt x="151" y="461"/>
                      <a:pt x="114" y="340"/>
                      <a:pt x="91" y="272"/>
                    </a:cubicBezTo>
                    <a:cubicBezTo>
                      <a:pt x="68" y="204"/>
                      <a:pt x="60" y="181"/>
                      <a:pt x="45" y="136"/>
                    </a:cubicBezTo>
                    <a:cubicBezTo>
                      <a:pt x="30" y="91"/>
                      <a:pt x="15" y="45"/>
                      <a:pt x="0" y="0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30" name="Freeform 87"/>
              <p:cNvSpPr>
                <a:spLocks/>
              </p:cNvSpPr>
              <p:nvPr/>
            </p:nvSpPr>
            <p:spPr bwMode="auto">
              <a:xfrm>
                <a:off x="1308" y="1071"/>
                <a:ext cx="846" cy="1996"/>
              </a:xfrm>
              <a:custGeom>
                <a:avLst/>
                <a:gdLst>
                  <a:gd name="T0" fmla="*/ 393 w 846"/>
                  <a:gd name="T1" fmla="*/ 0 h 1996"/>
                  <a:gd name="T2" fmla="*/ 257 w 846"/>
                  <a:gd name="T3" fmla="*/ 227 h 1996"/>
                  <a:gd name="T4" fmla="*/ 121 w 846"/>
                  <a:gd name="T5" fmla="*/ 454 h 1996"/>
                  <a:gd name="T6" fmla="*/ 30 w 846"/>
                  <a:gd name="T7" fmla="*/ 726 h 1996"/>
                  <a:gd name="T8" fmla="*/ 30 w 846"/>
                  <a:gd name="T9" fmla="*/ 1180 h 1996"/>
                  <a:gd name="T10" fmla="*/ 211 w 846"/>
                  <a:gd name="T11" fmla="*/ 1543 h 1996"/>
                  <a:gd name="T12" fmla="*/ 529 w 846"/>
                  <a:gd name="T13" fmla="*/ 1815 h 1996"/>
                  <a:gd name="T14" fmla="*/ 665 w 846"/>
                  <a:gd name="T15" fmla="*/ 1860 h 1996"/>
                  <a:gd name="T16" fmla="*/ 846 w 846"/>
                  <a:gd name="T17" fmla="*/ 1996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1996">
                    <a:moveTo>
                      <a:pt x="393" y="0"/>
                    </a:moveTo>
                    <a:cubicBezTo>
                      <a:pt x="347" y="75"/>
                      <a:pt x="302" y="151"/>
                      <a:pt x="257" y="227"/>
                    </a:cubicBezTo>
                    <a:cubicBezTo>
                      <a:pt x="212" y="303"/>
                      <a:pt x="159" y="371"/>
                      <a:pt x="121" y="454"/>
                    </a:cubicBezTo>
                    <a:cubicBezTo>
                      <a:pt x="83" y="537"/>
                      <a:pt x="45" y="605"/>
                      <a:pt x="30" y="726"/>
                    </a:cubicBezTo>
                    <a:cubicBezTo>
                      <a:pt x="15" y="847"/>
                      <a:pt x="0" y="1044"/>
                      <a:pt x="30" y="1180"/>
                    </a:cubicBezTo>
                    <a:cubicBezTo>
                      <a:pt x="60" y="1316"/>
                      <a:pt x="128" y="1437"/>
                      <a:pt x="211" y="1543"/>
                    </a:cubicBezTo>
                    <a:cubicBezTo>
                      <a:pt x="294" y="1649"/>
                      <a:pt x="453" y="1762"/>
                      <a:pt x="529" y="1815"/>
                    </a:cubicBezTo>
                    <a:cubicBezTo>
                      <a:pt x="605" y="1868"/>
                      <a:pt x="612" y="1830"/>
                      <a:pt x="665" y="1860"/>
                    </a:cubicBezTo>
                    <a:cubicBezTo>
                      <a:pt x="718" y="1890"/>
                      <a:pt x="816" y="1981"/>
                      <a:pt x="846" y="199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grpSp>
            <p:nvGrpSpPr>
              <p:cNvPr id="1231" name="Group 88"/>
              <p:cNvGrpSpPr>
                <a:grpSpLocks/>
              </p:cNvGrpSpPr>
              <p:nvPr/>
            </p:nvGrpSpPr>
            <p:grpSpPr bwMode="auto">
              <a:xfrm>
                <a:off x="2010" y="611"/>
                <a:ext cx="151" cy="150"/>
                <a:chOff x="2010" y="611"/>
                <a:chExt cx="151" cy="150"/>
              </a:xfrm>
            </p:grpSpPr>
            <p:sp>
              <p:nvSpPr>
                <p:cNvPr id="1241" name="Freeform 89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2" name="Freeform 90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3" name="Freeform 91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4" name="Freeform 92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5" name="Freeform 93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6" name="Oval 94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grpSp>
            <p:nvGrpSpPr>
              <p:cNvPr id="1232" name="Group 95"/>
              <p:cNvGrpSpPr>
                <a:grpSpLocks/>
              </p:cNvGrpSpPr>
              <p:nvPr/>
            </p:nvGrpSpPr>
            <p:grpSpPr bwMode="auto">
              <a:xfrm>
                <a:off x="2535" y="1592"/>
                <a:ext cx="91" cy="90"/>
                <a:chOff x="2010" y="611"/>
                <a:chExt cx="151" cy="150"/>
              </a:xfrm>
            </p:grpSpPr>
            <p:sp>
              <p:nvSpPr>
                <p:cNvPr id="1235" name="Freeform 96"/>
                <p:cNvSpPr>
                  <a:spLocks/>
                </p:cNvSpPr>
                <p:nvPr/>
              </p:nvSpPr>
              <p:spPr bwMode="auto">
                <a:xfrm>
                  <a:off x="2057" y="611"/>
                  <a:ext cx="59" cy="52"/>
                </a:xfrm>
                <a:custGeom>
                  <a:avLst/>
                  <a:gdLst>
                    <a:gd name="T0" fmla="*/ 7 w 59"/>
                    <a:gd name="T1" fmla="*/ 52 h 52"/>
                    <a:gd name="T2" fmla="*/ 7 w 59"/>
                    <a:gd name="T3" fmla="*/ 7 h 52"/>
                    <a:gd name="T4" fmla="*/ 52 w 59"/>
                    <a:gd name="T5" fmla="*/ 7 h 52"/>
                    <a:gd name="T6" fmla="*/ 52 w 59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" h="52">
                      <a:moveTo>
                        <a:pt x="7" y="52"/>
                      </a:moveTo>
                      <a:cubicBezTo>
                        <a:pt x="3" y="33"/>
                        <a:pt x="0" y="14"/>
                        <a:pt x="7" y="7"/>
                      </a:cubicBezTo>
                      <a:cubicBezTo>
                        <a:pt x="14" y="0"/>
                        <a:pt x="45" y="0"/>
                        <a:pt x="52" y="7"/>
                      </a:cubicBezTo>
                      <a:cubicBezTo>
                        <a:pt x="59" y="14"/>
                        <a:pt x="55" y="33"/>
                        <a:pt x="52" y="52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6" name="Freeform 97"/>
                <p:cNvSpPr>
                  <a:spLocks/>
                </p:cNvSpPr>
                <p:nvPr/>
              </p:nvSpPr>
              <p:spPr bwMode="auto">
                <a:xfrm>
                  <a:off x="2109" y="655"/>
                  <a:ext cx="52" cy="62"/>
                </a:xfrm>
                <a:custGeom>
                  <a:avLst/>
                  <a:gdLst>
                    <a:gd name="T0" fmla="*/ 0 w 52"/>
                    <a:gd name="T1" fmla="*/ 8 h 62"/>
                    <a:gd name="T2" fmla="*/ 45 w 52"/>
                    <a:gd name="T3" fmla="*/ 8 h 62"/>
                    <a:gd name="T4" fmla="*/ 45 w 52"/>
                    <a:gd name="T5" fmla="*/ 54 h 62"/>
                    <a:gd name="T6" fmla="*/ 0 w 52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" h="62">
                      <a:moveTo>
                        <a:pt x="0" y="8"/>
                      </a:moveTo>
                      <a:cubicBezTo>
                        <a:pt x="19" y="4"/>
                        <a:pt x="38" y="0"/>
                        <a:pt x="45" y="8"/>
                      </a:cubicBezTo>
                      <a:cubicBezTo>
                        <a:pt x="52" y="16"/>
                        <a:pt x="52" y="46"/>
                        <a:pt x="45" y="54"/>
                      </a:cubicBezTo>
                      <a:cubicBezTo>
                        <a:pt x="38" y="62"/>
                        <a:pt x="19" y="58"/>
                        <a:pt x="0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7" name="Freeform 98"/>
                <p:cNvSpPr>
                  <a:spLocks/>
                </p:cNvSpPr>
                <p:nvPr/>
              </p:nvSpPr>
              <p:spPr bwMode="auto">
                <a:xfrm>
                  <a:off x="2010" y="655"/>
                  <a:ext cx="54" cy="62"/>
                </a:xfrm>
                <a:custGeom>
                  <a:avLst/>
                  <a:gdLst>
                    <a:gd name="T0" fmla="*/ 54 w 54"/>
                    <a:gd name="T1" fmla="*/ 8 h 62"/>
                    <a:gd name="T2" fmla="*/ 8 w 54"/>
                    <a:gd name="T3" fmla="*/ 8 h 62"/>
                    <a:gd name="T4" fmla="*/ 8 w 54"/>
                    <a:gd name="T5" fmla="*/ 54 h 62"/>
                    <a:gd name="T6" fmla="*/ 54 w 54"/>
                    <a:gd name="T7" fmla="*/ 54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62">
                      <a:moveTo>
                        <a:pt x="54" y="8"/>
                      </a:moveTo>
                      <a:cubicBezTo>
                        <a:pt x="35" y="4"/>
                        <a:pt x="16" y="0"/>
                        <a:pt x="8" y="8"/>
                      </a:cubicBezTo>
                      <a:cubicBezTo>
                        <a:pt x="0" y="16"/>
                        <a:pt x="0" y="46"/>
                        <a:pt x="8" y="54"/>
                      </a:cubicBezTo>
                      <a:cubicBezTo>
                        <a:pt x="16" y="62"/>
                        <a:pt x="35" y="58"/>
                        <a:pt x="54" y="54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8" name="Freeform 99"/>
                <p:cNvSpPr>
                  <a:spLocks/>
                </p:cNvSpPr>
                <p:nvPr/>
              </p:nvSpPr>
              <p:spPr bwMode="auto">
                <a:xfrm>
                  <a:off x="2018" y="709"/>
                  <a:ext cx="91" cy="52"/>
                </a:xfrm>
                <a:custGeom>
                  <a:avLst/>
                  <a:gdLst>
                    <a:gd name="T0" fmla="*/ 46 w 91"/>
                    <a:gd name="T1" fmla="*/ 0 h 52"/>
                    <a:gd name="T2" fmla="*/ 0 w 91"/>
                    <a:gd name="T3" fmla="*/ 45 h 52"/>
                    <a:gd name="T4" fmla="*/ 46 w 91"/>
                    <a:gd name="T5" fmla="*/ 45 h 52"/>
                    <a:gd name="T6" fmla="*/ 91 w 91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2">
                      <a:moveTo>
                        <a:pt x="46" y="0"/>
                      </a:moveTo>
                      <a:cubicBezTo>
                        <a:pt x="23" y="19"/>
                        <a:pt x="0" y="38"/>
                        <a:pt x="0" y="45"/>
                      </a:cubicBezTo>
                      <a:cubicBezTo>
                        <a:pt x="0" y="52"/>
                        <a:pt x="31" y="52"/>
                        <a:pt x="46" y="45"/>
                      </a:cubicBezTo>
                      <a:cubicBezTo>
                        <a:pt x="61" y="38"/>
                        <a:pt x="76" y="19"/>
                        <a:pt x="91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39" name="Freeform 100"/>
                <p:cNvSpPr>
                  <a:spLocks/>
                </p:cNvSpPr>
                <p:nvPr/>
              </p:nvSpPr>
              <p:spPr bwMode="auto">
                <a:xfrm>
                  <a:off x="2064" y="709"/>
                  <a:ext cx="90" cy="52"/>
                </a:xfrm>
                <a:custGeom>
                  <a:avLst/>
                  <a:gdLst>
                    <a:gd name="T0" fmla="*/ 0 w 90"/>
                    <a:gd name="T1" fmla="*/ 0 h 52"/>
                    <a:gd name="T2" fmla="*/ 45 w 90"/>
                    <a:gd name="T3" fmla="*/ 45 h 52"/>
                    <a:gd name="T4" fmla="*/ 90 w 90"/>
                    <a:gd name="T5" fmla="*/ 45 h 52"/>
                    <a:gd name="T6" fmla="*/ 45 w 90"/>
                    <a:gd name="T7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2">
                      <a:moveTo>
                        <a:pt x="0" y="0"/>
                      </a:moveTo>
                      <a:cubicBezTo>
                        <a:pt x="15" y="19"/>
                        <a:pt x="30" y="38"/>
                        <a:pt x="45" y="45"/>
                      </a:cubicBezTo>
                      <a:cubicBezTo>
                        <a:pt x="60" y="52"/>
                        <a:pt x="90" y="52"/>
                        <a:pt x="90" y="45"/>
                      </a:cubicBezTo>
                      <a:cubicBezTo>
                        <a:pt x="90" y="38"/>
                        <a:pt x="67" y="19"/>
                        <a:pt x="45" y="0"/>
                      </a:cubicBezTo>
                    </a:path>
                  </a:pathLst>
                </a:custGeom>
                <a:solidFill>
                  <a:srgbClr val="C0C0C0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i-FI"/>
                </a:p>
              </p:txBody>
            </p:sp>
            <p:sp>
              <p:nvSpPr>
                <p:cNvPr id="1240" name="Oval 101"/>
                <p:cNvSpPr>
                  <a:spLocks noChangeArrowheads="1"/>
                </p:cNvSpPr>
                <p:nvPr/>
              </p:nvSpPr>
              <p:spPr bwMode="auto">
                <a:xfrm>
                  <a:off x="2040" y="651"/>
                  <a:ext cx="90" cy="91"/>
                </a:xfrm>
                <a:prstGeom prst="ellipse">
                  <a:avLst/>
                </a:prstGeom>
                <a:solidFill>
                  <a:schemeClr val="tx1"/>
                </a:solidFill>
                <a:ln w="158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i-FI"/>
                </a:p>
              </p:txBody>
            </p:sp>
          </p:grpSp>
          <p:sp>
            <p:nvSpPr>
              <p:cNvPr id="1233" name="Freeform 102"/>
              <p:cNvSpPr>
                <a:spLocks/>
              </p:cNvSpPr>
              <p:nvPr/>
            </p:nvSpPr>
            <p:spPr bwMode="auto">
              <a:xfrm>
                <a:off x="1966" y="2478"/>
                <a:ext cx="98" cy="317"/>
              </a:xfrm>
              <a:custGeom>
                <a:avLst/>
                <a:gdLst>
                  <a:gd name="T0" fmla="*/ 7 w 98"/>
                  <a:gd name="T1" fmla="*/ 0 h 317"/>
                  <a:gd name="T2" fmla="*/ 7 w 98"/>
                  <a:gd name="T3" fmla="*/ 90 h 317"/>
                  <a:gd name="T4" fmla="*/ 52 w 98"/>
                  <a:gd name="T5" fmla="*/ 226 h 317"/>
                  <a:gd name="T6" fmla="*/ 98 w 98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317">
                    <a:moveTo>
                      <a:pt x="7" y="0"/>
                    </a:moveTo>
                    <a:cubicBezTo>
                      <a:pt x="3" y="26"/>
                      <a:pt x="0" y="52"/>
                      <a:pt x="7" y="90"/>
                    </a:cubicBezTo>
                    <a:cubicBezTo>
                      <a:pt x="14" y="128"/>
                      <a:pt x="37" y="188"/>
                      <a:pt x="52" y="226"/>
                    </a:cubicBezTo>
                    <a:cubicBezTo>
                      <a:pt x="67" y="264"/>
                      <a:pt x="82" y="290"/>
                      <a:pt x="98" y="317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34" name="Freeform 103"/>
              <p:cNvSpPr>
                <a:spLocks/>
              </p:cNvSpPr>
              <p:nvPr/>
            </p:nvSpPr>
            <p:spPr bwMode="auto">
              <a:xfrm>
                <a:off x="1973" y="2432"/>
                <a:ext cx="181" cy="363"/>
              </a:xfrm>
              <a:custGeom>
                <a:avLst/>
                <a:gdLst>
                  <a:gd name="T0" fmla="*/ 0 w 181"/>
                  <a:gd name="T1" fmla="*/ 0 h 363"/>
                  <a:gd name="T2" fmla="*/ 45 w 181"/>
                  <a:gd name="T3" fmla="*/ 136 h 363"/>
                  <a:gd name="T4" fmla="*/ 91 w 181"/>
                  <a:gd name="T5" fmla="*/ 227 h 363"/>
                  <a:gd name="T6" fmla="*/ 181 w 181"/>
                  <a:gd name="T7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1" h="363">
                    <a:moveTo>
                      <a:pt x="0" y="0"/>
                    </a:moveTo>
                    <a:cubicBezTo>
                      <a:pt x="15" y="49"/>
                      <a:pt x="30" y="98"/>
                      <a:pt x="45" y="136"/>
                    </a:cubicBezTo>
                    <a:cubicBezTo>
                      <a:pt x="60" y="174"/>
                      <a:pt x="68" y="189"/>
                      <a:pt x="91" y="227"/>
                    </a:cubicBezTo>
                    <a:cubicBezTo>
                      <a:pt x="114" y="265"/>
                      <a:pt x="147" y="314"/>
                      <a:pt x="181" y="363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i-FI"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BF42DFF-218E-9D24-98E4-B6715818D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6" y="1052537"/>
            <a:ext cx="2658891" cy="1460016"/>
          </a:xfrm>
          <a:prstGeom prst="rect">
            <a:avLst/>
          </a:prstGeom>
        </p:spPr>
      </p:pic>
      <p:grpSp>
        <p:nvGrpSpPr>
          <p:cNvPr id="1459" name="Group 230">
            <a:extLst>
              <a:ext uri="{FF2B5EF4-FFF2-40B4-BE49-F238E27FC236}">
                <a16:creationId xmlns:a16="http://schemas.microsoft.com/office/drawing/2014/main" id="{179CAAF4-011E-666E-0174-7258CCD7D46B}"/>
              </a:ext>
            </a:extLst>
          </p:cNvPr>
          <p:cNvGrpSpPr>
            <a:grpSpLocks/>
          </p:cNvGrpSpPr>
          <p:nvPr/>
        </p:nvGrpSpPr>
        <p:grpSpPr bwMode="auto">
          <a:xfrm rot="6070158">
            <a:off x="5158758" y="3500430"/>
            <a:ext cx="397551" cy="470616"/>
            <a:chOff x="1497" y="498"/>
            <a:chExt cx="3166" cy="2932"/>
          </a:xfrm>
          <a:solidFill>
            <a:srgbClr val="00B050"/>
          </a:solidFill>
        </p:grpSpPr>
        <p:sp>
          <p:nvSpPr>
            <p:cNvPr id="1460" name="Oval 231">
              <a:extLst>
                <a:ext uri="{FF2B5EF4-FFF2-40B4-BE49-F238E27FC236}">
                  <a16:creationId xmlns:a16="http://schemas.microsoft.com/office/drawing/2014/main" id="{94188B64-2575-78BD-5AB2-395D0B5EB1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1" name="Oval 232">
              <a:extLst>
                <a:ext uri="{FF2B5EF4-FFF2-40B4-BE49-F238E27FC236}">
                  <a16:creationId xmlns:a16="http://schemas.microsoft.com/office/drawing/2014/main" id="{C76B6AE1-7C63-68CA-9E1B-77CBC20069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2" name="Oval 233">
              <a:extLst>
                <a:ext uri="{FF2B5EF4-FFF2-40B4-BE49-F238E27FC236}">
                  <a16:creationId xmlns:a16="http://schemas.microsoft.com/office/drawing/2014/main" id="{9D935063-9AD0-A867-034D-E07A1F2E89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3" name="Oval 234">
              <a:extLst>
                <a:ext uri="{FF2B5EF4-FFF2-40B4-BE49-F238E27FC236}">
                  <a16:creationId xmlns:a16="http://schemas.microsoft.com/office/drawing/2014/main" id="{C1D2E1C0-F934-31A4-9179-895D237CFF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4" name="Oval 235">
              <a:extLst>
                <a:ext uri="{FF2B5EF4-FFF2-40B4-BE49-F238E27FC236}">
                  <a16:creationId xmlns:a16="http://schemas.microsoft.com/office/drawing/2014/main" id="{2EA92FBE-1597-7A2C-C10C-058D3B8337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5" name="Oval 236">
              <a:extLst>
                <a:ext uri="{FF2B5EF4-FFF2-40B4-BE49-F238E27FC236}">
                  <a16:creationId xmlns:a16="http://schemas.microsoft.com/office/drawing/2014/main" id="{900B10D4-E3D8-38B4-6ECA-3A65221131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6" name="Oval 237">
              <a:extLst>
                <a:ext uri="{FF2B5EF4-FFF2-40B4-BE49-F238E27FC236}">
                  <a16:creationId xmlns:a16="http://schemas.microsoft.com/office/drawing/2014/main" id="{3C0A7254-1BE3-587F-E728-4EC00BDC34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7" name="Oval 238">
              <a:extLst>
                <a:ext uri="{FF2B5EF4-FFF2-40B4-BE49-F238E27FC236}">
                  <a16:creationId xmlns:a16="http://schemas.microsoft.com/office/drawing/2014/main" id="{B7606776-CDED-D78E-B5B5-E4EF1E7C73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8" name="Oval 239">
              <a:extLst>
                <a:ext uri="{FF2B5EF4-FFF2-40B4-BE49-F238E27FC236}">
                  <a16:creationId xmlns:a16="http://schemas.microsoft.com/office/drawing/2014/main" id="{A17ABB95-2126-B1BF-15E7-D8B4618760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69" name="Oval 240">
              <a:extLst>
                <a:ext uri="{FF2B5EF4-FFF2-40B4-BE49-F238E27FC236}">
                  <a16:creationId xmlns:a16="http://schemas.microsoft.com/office/drawing/2014/main" id="{B7968C42-137F-7693-3316-6E29A29D44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0" name="Oval 241">
              <a:extLst>
                <a:ext uri="{FF2B5EF4-FFF2-40B4-BE49-F238E27FC236}">
                  <a16:creationId xmlns:a16="http://schemas.microsoft.com/office/drawing/2014/main" id="{EBCF3447-9C0B-E5DF-F9BB-ED3D89E82A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1" name="Oval 242">
              <a:extLst>
                <a:ext uri="{FF2B5EF4-FFF2-40B4-BE49-F238E27FC236}">
                  <a16:creationId xmlns:a16="http://schemas.microsoft.com/office/drawing/2014/main" id="{17EA2276-49D3-F0D5-9DEC-0BFD123236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2" name="Oval 243">
              <a:extLst>
                <a:ext uri="{FF2B5EF4-FFF2-40B4-BE49-F238E27FC236}">
                  <a16:creationId xmlns:a16="http://schemas.microsoft.com/office/drawing/2014/main" id="{CC93918C-1BB8-112B-0384-0D8E6A9098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3" name="Oval 244">
              <a:extLst>
                <a:ext uri="{FF2B5EF4-FFF2-40B4-BE49-F238E27FC236}">
                  <a16:creationId xmlns:a16="http://schemas.microsoft.com/office/drawing/2014/main" id="{4821ED28-6471-2A81-0606-625C90DDB2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4" name="Oval 245">
              <a:extLst>
                <a:ext uri="{FF2B5EF4-FFF2-40B4-BE49-F238E27FC236}">
                  <a16:creationId xmlns:a16="http://schemas.microsoft.com/office/drawing/2014/main" id="{B9E8288D-2EDC-FB1E-CFC8-E6BE64D056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5" name="Oval 246">
              <a:extLst>
                <a:ext uri="{FF2B5EF4-FFF2-40B4-BE49-F238E27FC236}">
                  <a16:creationId xmlns:a16="http://schemas.microsoft.com/office/drawing/2014/main" id="{DD8B976C-EF20-C1D8-E54D-E74AAE0EA8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6" name="Oval 247">
              <a:extLst>
                <a:ext uri="{FF2B5EF4-FFF2-40B4-BE49-F238E27FC236}">
                  <a16:creationId xmlns:a16="http://schemas.microsoft.com/office/drawing/2014/main" id="{69DC2AA6-F703-B8B7-6B08-2B1C5597BA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7" name="Oval 248">
              <a:extLst>
                <a:ext uri="{FF2B5EF4-FFF2-40B4-BE49-F238E27FC236}">
                  <a16:creationId xmlns:a16="http://schemas.microsoft.com/office/drawing/2014/main" id="{6CAF2478-E2D4-3671-B845-005644FA0B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8" name="Oval 249">
              <a:extLst>
                <a:ext uri="{FF2B5EF4-FFF2-40B4-BE49-F238E27FC236}">
                  <a16:creationId xmlns:a16="http://schemas.microsoft.com/office/drawing/2014/main" id="{2FA55011-BD3F-00CB-8391-2EAD0CF7C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79" name="Oval 250">
              <a:extLst>
                <a:ext uri="{FF2B5EF4-FFF2-40B4-BE49-F238E27FC236}">
                  <a16:creationId xmlns:a16="http://schemas.microsoft.com/office/drawing/2014/main" id="{3D880598-9A3A-1CC9-4569-7EFD6AC2A8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0" name="Oval 251">
              <a:extLst>
                <a:ext uri="{FF2B5EF4-FFF2-40B4-BE49-F238E27FC236}">
                  <a16:creationId xmlns:a16="http://schemas.microsoft.com/office/drawing/2014/main" id="{C7BFDB51-17F7-24DB-C3D7-1EA983F3DE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1" name="Oval 252">
              <a:extLst>
                <a:ext uri="{FF2B5EF4-FFF2-40B4-BE49-F238E27FC236}">
                  <a16:creationId xmlns:a16="http://schemas.microsoft.com/office/drawing/2014/main" id="{23ECF49A-B57E-89D8-4A61-2069FA1F95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2" name="Oval 253">
              <a:extLst>
                <a:ext uri="{FF2B5EF4-FFF2-40B4-BE49-F238E27FC236}">
                  <a16:creationId xmlns:a16="http://schemas.microsoft.com/office/drawing/2014/main" id="{4D8C72B9-D3B2-3F48-7685-983A34A7F1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3" name="Oval 254">
              <a:extLst>
                <a:ext uri="{FF2B5EF4-FFF2-40B4-BE49-F238E27FC236}">
                  <a16:creationId xmlns:a16="http://schemas.microsoft.com/office/drawing/2014/main" id="{1684952D-408B-0882-5156-A20033C612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484" name="Oval 255">
              <a:extLst>
                <a:ext uri="{FF2B5EF4-FFF2-40B4-BE49-F238E27FC236}">
                  <a16:creationId xmlns:a16="http://schemas.microsoft.com/office/drawing/2014/main" id="{5D6ED256-8C54-A168-AA18-6AB68C8A05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5" name="Oval 256">
              <a:extLst>
                <a:ext uri="{FF2B5EF4-FFF2-40B4-BE49-F238E27FC236}">
                  <a16:creationId xmlns:a16="http://schemas.microsoft.com/office/drawing/2014/main" id="{47715CC6-4448-AD91-BFD7-C1BE908865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6" name="Oval 257">
              <a:extLst>
                <a:ext uri="{FF2B5EF4-FFF2-40B4-BE49-F238E27FC236}">
                  <a16:creationId xmlns:a16="http://schemas.microsoft.com/office/drawing/2014/main" id="{5F732F0E-E32D-B303-A0A8-A75DA57B25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7" name="Oval 258">
              <a:extLst>
                <a:ext uri="{FF2B5EF4-FFF2-40B4-BE49-F238E27FC236}">
                  <a16:creationId xmlns:a16="http://schemas.microsoft.com/office/drawing/2014/main" id="{39CB5151-4E7E-7BED-5EDA-3016DB996D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8" name="Oval 259">
              <a:extLst>
                <a:ext uri="{FF2B5EF4-FFF2-40B4-BE49-F238E27FC236}">
                  <a16:creationId xmlns:a16="http://schemas.microsoft.com/office/drawing/2014/main" id="{6C9E7EF5-5620-AA5E-5BB6-E454B30F0B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89" name="Oval 260">
              <a:extLst>
                <a:ext uri="{FF2B5EF4-FFF2-40B4-BE49-F238E27FC236}">
                  <a16:creationId xmlns:a16="http://schemas.microsoft.com/office/drawing/2014/main" id="{3A33A389-580A-C6BA-8CC5-03C57E715F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0" name="Oval 261">
              <a:extLst>
                <a:ext uri="{FF2B5EF4-FFF2-40B4-BE49-F238E27FC236}">
                  <a16:creationId xmlns:a16="http://schemas.microsoft.com/office/drawing/2014/main" id="{0061464D-B35B-B86B-9ADF-374CA21E58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1" name="Oval 262">
              <a:extLst>
                <a:ext uri="{FF2B5EF4-FFF2-40B4-BE49-F238E27FC236}">
                  <a16:creationId xmlns:a16="http://schemas.microsoft.com/office/drawing/2014/main" id="{D8D5D9E3-97EF-688C-343D-8AD20E1E79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2" name="Oval 263">
              <a:extLst>
                <a:ext uri="{FF2B5EF4-FFF2-40B4-BE49-F238E27FC236}">
                  <a16:creationId xmlns:a16="http://schemas.microsoft.com/office/drawing/2014/main" id="{D3F3904F-0AFB-4D29-E9B2-E0EF4B9B8D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3" name="Oval 264">
              <a:extLst>
                <a:ext uri="{FF2B5EF4-FFF2-40B4-BE49-F238E27FC236}">
                  <a16:creationId xmlns:a16="http://schemas.microsoft.com/office/drawing/2014/main" id="{DF37334F-647D-5B74-4388-6F77EF5A8D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4" name="Oval 265">
              <a:extLst>
                <a:ext uri="{FF2B5EF4-FFF2-40B4-BE49-F238E27FC236}">
                  <a16:creationId xmlns:a16="http://schemas.microsoft.com/office/drawing/2014/main" id="{9DBBE977-F831-AC42-FE2A-4513E85EF8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5" name="Oval 266">
              <a:extLst>
                <a:ext uri="{FF2B5EF4-FFF2-40B4-BE49-F238E27FC236}">
                  <a16:creationId xmlns:a16="http://schemas.microsoft.com/office/drawing/2014/main" id="{B84985D5-5468-5109-C7EB-4CE961BCD1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6" name="Oval 267">
              <a:extLst>
                <a:ext uri="{FF2B5EF4-FFF2-40B4-BE49-F238E27FC236}">
                  <a16:creationId xmlns:a16="http://schemas.microsoft.com/office/drawing/2014/main" id="{AEFD8DC8-036F-2C7E-917A-8F705DD686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7" name="Oval 268">
              <a:extLst>
                <a:ext uri="{FF2B5EF4-FFF2-40B4-BE49-F238E27FC236}">
                  <a16:creationId xmlns:a16="http://schemas.microsoft.com/office/drawing/2014/main" id="{EFB359D1-F718-D1D8-EF22-1B1B6AE698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8" name="Oval 269">
              <a:extLst>
                <a:ext uri="{FF2B5EF4-FFF2-40B4-BE49-F238E27FC236}">
                  <a16:creationId xmlns:a16="http://schemas.microsoft.com/office/drawing/2014/main" id="{C10BD0FC-0AC7-8777-9635-7A4EA401EF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499" name="Oval 270">
              <a:extLst>
                <a:ext uri="{FF2B5EF4-FFF2-40B4-BE49-F238E27FC236}">
                  <a16:creationId xmlns:a16="http://schemas.microsoft.com/office/drawing/2014/main" id="{393AC76C-0551-3773-6FFB-E3D354854A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0" name="Oval 271">
              <a:extLst>
                <a:ext uri="{FF2B5EF4-FFF2-40B4-BE49-F238E27FC236}">
                  <a16:creationId xmlns:a16="http://schemas.microsoft.com/office/drawing/2014/main" id="{532B453E-9B44-E881-C944-3E2C90896A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1" name="Oval 272">
              <a:extLst>
                <a:ext uri="{FF2B5EF4-FFF2-40B4-BE49-F238E27FC236}">
                  <a16:creationId xmlns:a16="http://schemas.microsoft.com/office/drawing/2014/main" id="{18B5BF42-7F51-6671-E2B6-E166371607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2" name="Oval 273">
              <a:extLst>
                <a:ext uri="{FF2B5EF4-FFF2-40B4-BE49-F238E27FC236}">
                  <a16:creationId xmlns:a16="http://schemas.microsoft.com/office/drawing/2014/main" id="{D273CCC7-BAF9-9338-6515-8015B5D40C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3" name="Oval 274">
              <a:extLst>
                <a:ext uri="{FF2B5EF4-FFF2-40B4-BE49-F238E27FC236}">
                  <a16:creationId xmlns:a16="http://schemas.microsoft.com/office/drawing/2014/main" id="{70065B7B-C090-84D9-691A-C3E6F0E49D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4" name="Oval 275">
              <a:extLst>
                <a:ext uri="{FF2B5EF4-FFF2-40B4-BE49-F238E27FC236}">
                  <a16:creationId xmlns:a16="http://schemas.microsoft.com/office/drawing/2014/main" id="{86AC2608-BBB3-EA66-1220-715B638A63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5" name="Oval 276">
              <a:extLst>
                <a:ext uri="{FF2B5EF4-FFF2-40B4-BE49-F238E27FC236}">
                  <a16:creationId xmlns:a16="http://schemas.microsoft.com/office/drawing/2014/main" id="{7B640255-AE65-AA9D-E267-201FDB50BC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6" name="Oval 277">
              <a:extLst>
                <a:ext uri="{FF2B5EF4-FFF2-40B4-BE49-F238E27FC236}">
                  <a16:creationId xmlns:a16="http://schemas.microsoft.com/office/drawing/2014/main" id="{B74FAC2B-BB10-0F13-39AE-104E1DC20E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7" name="Oval 278">
              <a:extLst>
                <a:ext uri="{FF2B5EF4-FFF2-40B4-BE49-F238E27FC236}">
                  <a16:creationId xmlns:a16="http://schemas.microsoft.com/office/drawing/2014/main" id="{C351BD90-DDF2-72FF-2416-177EB6ADB3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8" name="Oval 279">
              <a:extLst>
                <a:ext uri="{FF2B5EF4-FFF2-40B4-BE49-F238E27FC236}">
                  <a16:creationId xmlns:a16="http://schemas.microsoft.com/office/drawing/2014/main" id="{52C55BE0-B314-3216-72E5-FA00F57EAD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09" name="Oval 280">
              <a:extLst>
                <a:ext uri="{FF2B5EF4-FFF2-40B4-BE49-F238E27FC236}">
                  <a16:creationId xmlns:a16="http://schemas.microsoft.com/office/drawing/2014/main" id="{6C325AFC-C5D4-3CF1-4C46-7EF439F28D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0" name="Oval 281">
              <a:extLst>
                <a:ext uri="{FF2B5EF4-FFF2-40B4-BE49-F238E27FC236}">
                  <a16:creationId xmlns:a16="http://schemas.microsoft.com/office/drawing/2014/main" id="{19D546DB-867F-F9AE-9232-6B2D357A4B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1" name="Oval 282">
              <a:extLst>
                <a:ext uri="{FF2B5EF4-FFF2-40B4-BE49-F238E27FC236}">
                  <a16:creationId xmlns:a16="http://schemas.microsoft.com/office/drawing/2014/main" id="{371CEB68-F15F-F50F-EF4E-88722155BF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2" name="Oval 283">
              <a:extLst>
                <a:ext uri="{FF2B5EF4-FFF2-40B4-BE49-F238E27FC236}">
                  <a16:creationId xmlns:a16="http://schemas.microsoft.com/office/drawing/2014/main" id="{1DEF3ECA-0B07-C64D-D0ED-7EE44456AA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3" name="Oval 284">
              <a:extLst>
                <a:ext uri="{FF2B5EF4-FFF2-40B4-BE49-F238E27FC236}">
                  <a16:creationId xmlns:a16="http://schemas.microsoft.com/office/drawing/2014/main" id="{0D6CB1E5-3C4D-5C0E-5FC3-B667833FEC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4" name="Oval 285">
              <a:extLst>
                <a:ext uri="{FF2B5EF4-FFF2-40B4-BE49-F238E27FC236}">
                  <a16:creationId xmlns:a16="http://schemas.microsoft.com/office/drawing/2014/main" id="{CBFEE67F-BBC7-26A2-2E9B-710942CC3B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5" name="Oval 286">
              <a:extLst>
                <a:ext uri="{FF2B5EF4-FFF2-40B4-BE49-F238E27FC236}">
                  <a16:creationId xmlns:a16="http://schemas.microsoft.com/office/drawing/2014/main" id="{52A958F0-8365-9915-D0B0-EA5DC9B24B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6" name="Oval 287">
              <a:extLst>
                <a:ext uri="{FF2B5EF4-FFF2-40B4-BE49-F238E27FC236}">
                  <a16:creationId xmlns:a16="http://schemas.microsoft.com/office/drawing/2014/main" id="{53CE4D0F-24E4-A172-6C1C-10EADDADC7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7" name="Oval 288">
              <a:extLst>
                <a:ext uri="{FF2B5EF4-FFF2-40B4-BE49-F238E27FC236}">
                  <a16:creationId xmlns:a16="http://schemas.microsoft.com/office/drawing/2014/main" id="{F69893CD-BA02-E9D8-571B-69DC27EB92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8" name="Oval 289">
              <a:extLst>
                <a:ext uri="{FF2B5EF4-FFF2-40B4-BE49-F238E27FC236}">
                  <a16:creationId xmlns:a16="http://schemas.microsoft.com/office/drawing/2014/main" id="{F7BDC847-DCB7-B2AA-1BAC-DFEE872A78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19" name="Oval 290">
              <a:extLst>
                <a:ext uri="{FF2B5EF4-FFF2-40B4-BE49-F238E27FC236}">
                  <a16:creationId xmlns:a16="http://schemas.microsoft.com/office/drawing/2014/main" id="{A2E3125F-5B47-8F35-D29F-F0F0D40E87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0" name="Oval 291">
              <a:extLst>
                <a:ext uri="{FF2B5EF4-FFF2-40B4-BE49-F238E27FC236}">
                  <a16:creationId xmlns:a16="http://schemas.microsoft.com/office/drawing/2014/main" id="{75682D5C-5A9D-F891-C9A4-EA0A22B80A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1" name="Oval 292">
              <a:extLst>
                <a:ext uri="{FF2B5EF4-FFF2-40B4-BE49-F238E27FC236}">
                  <a16:creationId xmlns:a16="http://schemas.microsoft.com/office/drawing/2014/main" id="{3E31BD98-1DFC-0999-5C91-D1A8E7D74D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2" name="Oval 293">
              <a:extLst>
                <a:ext uri="{FF2B5EF4-FFF2-40B4-BE49-F238E27FC236}">
                  <a16:creationId xmlns:a16="http://schemas.microsoft.com/office/drawing/2014/main" id="{16649959-C138-18F2-AB0E-66EBEEA666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3" name="Oval 294">
              <a:extLst>
                <a:ext uri="{FF2B5EF4-FFF2-40B4-BE49-F238E27FC236}">
                  <a16:creationId xmlns:a16="http://schemas.microsoft.com/office/drawing/2014/main" id="{D177D62B-449E-E8A5-2F8B-1F917C696F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4" name="Oval 295">
              <a:extLst>
                <a:ext uri="{FF2B5EF4-FFF2-40B4-BE49-F238E27FC236}">
                  <a16:creationId xmlns:a16="http://schemas.microsoft.com/office/drawing/2014/main" id="{7D6B3C34-9AD4-32AA-5EC3-5DE291F18F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5" name="Oval 296">
              <a:extLst>
                <a:ext uri="{FF2B5EF4-FFF2-40B4-BE49-F238E27FC236}">
                  <a16:creationId xmlns:a16="http://schemas.microsoft.com/office/drawing/2014/main" id="{DF8BC259-6F18-B198-5620-2E507DDC2C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6" name="Oval 297">
              <a:extLst>
                <a:ext uri="{FF2B5EF4-FFF2-40B4-BE49-F238E27FC236}">
                  <a16:creationId xmlns:a16="http://schemas.microsoft.com/office/drawing/2014/main" id="{4D334A7F-0C2B-4296-3D8B-A6659E4D17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7" name="Oval 298">
              <a:extLst>
                <a:ext uri="{FF2B5EF4-FFF2-40B4-BE49-F238E27FC236}">
                  <a16:creationId xmlns:a16="http://schemas.microsoft.com/office/drawing/2014/main" id="{72A88C2B-2A5E-519D-8DB7-10F82521BD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8" name="Oval 299">
              <a:extLst>
                <a:ext uri="{FF2B5EF4-FFF2-40B4-BE49-F238E27FC236}">
                  <a16:creationId xmlns:a16="http://schemas.microsoft.com/office/drawing/2014/main" id="{7BDE53F3-857D-A5D5-BEA4-11184A8CA5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29" name="Oval 300">
              <a:extLst>
                <a:ext uri="{FF2B5EF4-FFF2-40B4-BE49-F238E27FC236}">
                  <a16:creationId xmlns:a16="http://schemas.microsoft.com/office/drawing/2014/main" id="{62B8C13F-49D1-214A-1516-E62609EA26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0" name="Oval 301">
              <a:extLst>
                <a:ext uri="{FF2B5EF4-FFF2-40B4-BE49-F238E27FC236}">
                  <a16:creationId xmlns:a16="http://schemas.microsoft.com/office/drawing/2014/main" id="{8C5270AC-EF82-D7E9-FEC1-AEC668CC76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1" name="Oval 302">
              <a:extLst>
                <a:ext uri="{FF2B5EF4-FFF2-40B4-BE49-F238E27FC236}">
                  <a16:creationId xmlns:a16="http://schemas.microsoft.com/office/drawing/2014/main" id="{DB60F48D-EE06-CA1A-A57F-5B75A6012D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2" name="Oval 303">
              <a:extLst>
                <a:ext uri="{FF2B5EF4-FFF2-40B4-BE49-F238E27FC236}">
                  <a16:creationId xmlns:a16="http://schemas.microsoft.com/office/drawing/2014/main" id="{24BF2034-3D52-654C-8F52-20A6051C29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3" name="Oval 304">
              <a:extLst>
                <a:ext uri="{FF2B5EF4-FFF2-40B4-BE49-F238E27FC236}">
                  <a16:creationId xmlns:a16="http://schemas.microsoft.com/office/drawing/2014/main" id="{38CCAE4C-2A77-DF2C-B591-C8D70348A2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4" name="Oval 305">
              <a:extLst>
                <a:ext uri="{FF2B5EF4-FFF2-40B4-BE49-F238E27FC236}">
                  <a16:creationId xmlns:a16="http://schemas.microsoft.com/office/drawing/2014/main" id="{3FC65F55-067C-ACAE-B75D-F4EB5F6C03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5" name="Oval 306">
              <a:extLst>
                <a:ext uri="{FF2B5EF4-FFF2-40B4-BE49-F238E27FC236}">
                  <a16:creationId xmlns:a16="http://schemas.microsoft.com/office/drawing/2014/main" id="{627162E1-FF3D-3F36-C6F8-7DD9CAC401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6" name="Oval 307">
              <a:extLst>
                <a:ext uri="{FF2B5EF4-FFF2-40B4-BE49-F238E27FC236}">
                  <a16:creationId xmlns:a16="http://schemas.microsoft.com/office/drawing/2014/main" id="{46D9C83F-547A-F986-7182-C56ED3FA1F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7" name="Oval 308">
              <a:extLst>
                <a:ext uri="{FF2B5EF4-FFF2-40B4-BE49-F238E27FC236}">
                  <a16:creationId xmlns:a16="http://schemas.microsoft.com/office/drawing/2014/main" id="{2A25E2E0-B697-6354-C76F-C0794A5FBB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8" name="Oval 309">
              <a:extLst>
                <a:ext uri="{FF2B5EF4-FFF2-40B4-BE49-F238E27FC236}">
                  <a16:creationId xmlns:a16="http://schemas.microsoft.com/office/drawing/2014/main" id="{BE49BBD5-53B1-DFA7-061C-0845D0A084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39" name="Oval 310">
              <a:extLst>
                <a:ext uri="{FF2B5EF4-FFF2-40B4-BE49-F238E27FC236}">
                  <a16:creationId xmlns:a16="http://schemas.microsoft.com/office/drawing/2014/main" id="{934F1565-4B27-2F77-BAB9-3090E26172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0" name="Oval 311">
              <a:extLst>
                <a:ext uri="{FF2B5EF4-FFF2-40B4-BE49-F238E27FC236}">
                  <a16:creationId xmlns:a16="http://schemas.microsoft.com/office/drawing/2014/main" id="{327C534B-7926-62F1-0154-FE7A87E287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1" name="Oval 312">
              <a:extLst>
                <a:ext uri="{FF2B5EF4-FFF2-40B4-BE49-F238E27FC236}">
                  <a16:creationId xmlns:a16="http://schemas.microsoft.com/office/drawing/2014/main" id="{AE5E1235-B15E-918F-4EB7-A460984F70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2" name="Oval 313">
              <a:extLst>
                <a:ext uri="{FF2B5EF4-FFF2-40B4-BE49-F238E27FC236}">
                  <a16:creationId xmlns:a16="http://schemas.microsoft.com/office/drawing/2014/main" id="{F009629C-C259-F523-87E6-3B62E360B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43" name="Oval 314">
              <a:extLst>
                <a:ext uri="{FF2B5EF4-FFF2-40B4-BE49-F238E27FC236}">
                  <a16:creationId xmlns:a16="http://schemas.microsoft.com/office/drawing/2014/main" id="{D36FFF1C-B861-2088-5E1E-03DFC0A6D5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grpSp>
        <p:nvGrpSpPr>
          <p:cNvPr id="1571" name="Group 230">
            <a:extLst>
              <a:ext uri="{FF2B5EF4-FFF2-40B4-BE49-F238E27FC236}">
                <a16:creationId xmlns:a16="http://schemas.microsoft.com/office/drawing/2014/main" id="{9BC72435-655B-ECC7-8644-26A79032DC4A}"/>
              </a:ext>
            </a:extLst>
          </p:cNvPr>
          <p:cNvGrpSpPr>
            <a:grpSpLocks/>
          </p:cNvGrpSpPr>
          <p:nvPr/>
        </p:nvGrpSpPr>
        <p:grpSpPr bwMode="auto">
          <a:xfrm rot="20189165">
            <a:off x="4334950" y="3829983"/>
            <a:ext cx="455320" cy="395659"/>
            <a:chOff x="1497" y="498"/>
            <a:chExt cx="3166" cy="2932"/>
          </a:xfrm>
          <a:solidFill>
            <a:srgbClr val="00B050"/>
          </a:solidFill>
        </p:grpSpPr>
        <p:sp>
          <p:nvSpPr>
            <p:cNvPr id="1572" name="Oval 231">
              <a:extLst>
                <a:ext uri="{FF2B5EF4-FFF2-40B4-BE49-F238E27FC236}">
                  <a16:creationId xmlns:a16="http://schemas.microsoft.com/office/drawing/2014/main" id="{CC4C4703-C90F-241F-6804-853C660DA6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3" name="Oval 232">
              <a:extLst>
                <a:ext uri="{FF2B5EF4-FFF2-40B4-BE49-F238E27FC236}">
                  <a16:creationId xmlns:a16="http://schemas.microsoft.com/office/drawing/2014/main" id="{6B0D9273-179C-E3A2-C4C1-2B162EA4C5D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4" name="Oval 233">
              <a:extLst>
                <a:ext uri="{FF2B5EF4-FFF2-40B4-BE49-F238E27FC236}">
                  <a16:creationId xmlns:a16="http://schemas.microsoft.com/office/drawing/2014/main" id="{ED1CF209-9AF7-EE99-6C06-9485EB5A00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5" name="Oval 234">
              <a:extLst>
                <a:ext uri="{FF2B5EF4-FFF2-40B4-BE49-F238E27FC236}">
                  <a16:creationId xmlns:a16="http://schemas.microsoft.com/office/drawing/2014/main" id="{341D303F-6A75-D0C6-1779-FB7F7821B2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6" name="Oval 235">
              <a:extLst>
                <a:ext uri="{FF2B5EF4-FFF2-40B4-BE49-F238E27FC236}">
                  <a16:creationId xmlns:a16="http://schemas.microsoft.com/office/drawing/2014/main" id="{4FF6D7DB-94E0-31E7-20DE-9FB025A61F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7" name="Oval 236">
              <a:extLst>
                <a:ext uri="{FF2B5EF4-FFF2-40B4-BE49-F238E27FC236}">
                  <a16:creationId xmlns:a16="http://schemas.microsoft.com/office/drawing/2014/main" id="{3413C7E8-A4FD-79B3-1EAC-9419216E9D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8" name="Oval 237">
              <a:extLst>
                <a:ext uri="{FF2B5EF4-FFF2-40B4-BE49-F238E27FC236}">
                  <a16:creationId xmlns:a16="http://schemas.microsoft.com/office/drawing/2014/main" id="{57BAB3D0-15A2-BAA9-3D27-884931C35E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79" name="Oval 238">
              <a:extLst>
                <a:ext uri="{FF2B5EF4-FFF2-40B4-BE49-F238E27FC236}">
                  <a16:creationId xmlns:a16="http://schemas.microsoft.com/office/drawing/2014/main" id="{B1549B76-8ADC-1F14-6C18-62EDD2988A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0" name="Oval 239">
              <a:extLst>
                <a:ext uri="{FF2B5EF4-FFF2-40B4-BE49-F238E27FC236}">
                  <a16:creationId xmlns:a16="http://schemas.microsoft.com/office/drawing/2014/main" id="{0E2BC718-F162-3D7F-D111-0ED163A764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1" name="Oval 240">
              <a:extLst>
                <a:ext uri="{FF2B5EF4-FFF2-40B4-BE49-F238E27FC236}">
                  <a16:creationId xmlns:a16="http://schemas.microsoft.com/office/drawing/2014/main" id="{15D35725-9544-538D-7D14-3914A00F1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2" name="Oval 241">
              <a:extLst>
                <a:ext uri="{FF2B5EF4-FFF2-40B4-BE49-F238E27FC236}">
                  <a16:creationId xmlns:a16="http://schemas.microsoft.com/office/drawing/2014/main" id="{CAE57766-1103-2359-C2D8-ADD72622B4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3" name="Oval 242">
              <a:extLst>
                <a:ext uri="{FF2B5EF4-FFF2-40B4-BE49-F238E27FC236}">
                  <a16:creationId xmlns:a16="http://schemas.microsoft.com/office/drawing/2014/main" id="{6CF0CAA9-FC03-17F8-B999-E7286D1CD9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4" name="Oval 243">
              <a:extLst>
                <a:ext uri="{FF2B5EF4-FFF2-40B4-BE49-F238E27FC236}">
                  <a16:creationId xmlns:a16="http://schemas.microsoft.com/office/drawing/2014/main" id="{0D9BC8EF-D48F-7BB8-56ED-2F7C45F7A0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5" name="Oval 244">
              <a:extLst>
                <a:ext uri="{FF2B5EF4-FFF2-40B4-BE49-F238E27FC236}">
                  <a16:creationId xmlns:a16="http://schemas.microsoft.com/office/drawing/2014/main" id="{065E4CD2-C0C7-A510-BE28-0ABBC3A93D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6" name="Oval 245">
              <a:extLst>
                <a:ext uri="{FF2B5EF4-FFF2-40B4-BE49-F238E27FC236}">
                  <a16:creationId xmlns:a16="http://schemas.microsoft.com/office/drawing/2014/main" id="{684D4190-2EE2-9C06-0EDB-D2F859197F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7" name="Oval 246">
              <a:extLst>
                <a:ext uri="{FF2B5EF4-FFF2-40B4-BE49-F238E27FC236}">
                  <a16:creationId xmlns:a16="http://schemas.microsoft.com/office/drawing/2014/main" id="{CD4AA819-406C-C61F-86B8-EFCD1CE16F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8" name="Oval 247">
              <a:extLst>
                <a:ext uri="{FF2B5EF4-FFF2-40B4-BE49-F238E27FC236}">
                  <a16:creationId xmlns:a16="http://schemas.microsoft.com/office/drawing/2014/main" id="{C007A081-D2FB-8E3A-F062-FB2EEBAE1D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89" name="Oval 248">
              <a:extLst>
                <a:ext uri="{FF2B5EF4-FFF2-40B4-BE49-F238E27FC236}">
                  <a16:creationId xmlns:a16="http://schemas.microsoft.com/office/drawing/2014/main" id="{7D4485F4-01D5-72A2-D2D6-BD399DB206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0" name="Oval 249">
              <a:extLst>
                <a:ext uri="{FF2B5EF4-FFF2-40B4-BE49-F238E27FC236}">
                  <a16:creationId xmlns:a16="http://schemas.microsoft.com/office/drawing/2014/main" id="{174F02E0-6F87-FFDA-2DB1-66A6CCE15E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1" name="Oval 250">
              <a:extLst>
                <a:ext uri="{FF2B5EF4-FFF2-40B4-BE49-F238E27FC236}">
                  <a16:creationId xmlns:a16="http://schemas.microsoft.com/office/drawing/2014/main" id="{5C9942A7-AC79-D05F-818A-7C90F3358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2" name="Oval 251">
              <a:extLst>
                <a:ext uri="{FF2B5EF4-FFF2-40B4-BE49-F238E27FC236}">
                  <a16:creationId xmlns:a16="http://schemas.microsoft.com/office/drawing/2014/main" id="{257A54D4-DA5D-0A9F-062A-E3BEA4A40B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3" name="Oval 252">
              <a:extLst>
                <a:ext uri="{FF2B5EF4-FFF2-40B4-BE49-F238E27FC236}">
                  <a16:creationId xmlns:a16="http://schemas.microsoft.com/office/drawing/2014/main" id="{7C711E88-457F-FBC0-7A5D-BC8374DD9A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4" name="Oval 253">
              <a:extLst>
                <a:ext uri="{FF2B5EF4-FFF2-40B4-BE49-F238E27FC236}">
                  <a16:creationId xmlns:a16="http://schemas.microsoft.com/office/drawing/2014/main" id="{E38C2FB5-36FE-BB6A-A698-69FE48E1C5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5" name="Oval 254">
              <a:extLst>
                <a:ext uri="{FF2B5EF4-FFF2-40B4-BE49-F238E27FC236}">
                  <a16:creationId xmlns:a16="http://schemas.microsoft.com/office/drawing/2014/main" id="{F6590F35-F98B-009B-5626-D119D5E447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596" name="Oval 255">
              <a:extLst>
                <a:ext uri="{FF2B5EF4-FFF2-40B4-BE49-F238E27FC236}">
                  <a16:creationId xmlns:a16="http://schemas.microsoft.com/office/drawing/2014/main" id="{DCC0390C-0AD6-C288-1D35-53C247489D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7" name="Oval 256">
              <a:extLst>
                <a:ext uri="{FF2B5EF4-FFF2-40B4-BE49-F238E27FC236}">
                  <a16:creationId xmlns:a16="http://schemas.microsoft.com/office/drawing/2014/main" id="{EE4F0F55-C0D0-1EE8-EBFC-22094F218E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8" name="Oval 257">
              <a:extLst>
                <a:ext uri="{FF2B5EF4-FFF2-40B4-BE49-F238E27FC236}">
                  <a16:creationId xmlns:a16="http://schemas.microsoft.com/office/drawing/2014/main" id="{FAE18615-AD0A-E3B7-CDA4-DFDC043225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599" name="Oval 258">
              <a:extLst>
                <a:ext uri="{FF2B5EF4-FFF2-40B4-BE49-F238E27FC236}">
                  <a16:creationId xmlns:a16="http://schemas.microsoft.com/office/drawing/2014/main" id="{CB301D4E-C6EC-D5F6-3007-5033D9E7B5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0" name="Oval 259">
              <a:extLst>
                <a:ext uri="{FF2B5EF4-FFF2-40B4-BE49-F238E27FC236}">
                  <a16:creationId xmlns:a16="http://schemas.microsoft.com/office/drawing/2014/main" id="{B0F9BDDF-360C-FD10-2A60-17AF816CE3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1" name="Oval 260">
              <a:extLst>
                <a:ext uri="{FF2B5EF4-FFF2-40B4-BE49-F238E27FC236}">
                  <a16:creationId xmlns:a16="http://schemas.microsoft.com/office/drawing/2014/main" id="{969D808B-5341-057A-443F-8F1AC4F581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2" name="Oval 261">
              <a:extLst>
                <a:ext uri="{FF2B5EF4-FFF2-40B4-BE49-F238E27FC236}">
                  <a16:creationId xmlns:a16="http://schemas.microsoft.com/office/drawing/2014/main" id="{C72A4D26-5F32-E786-0BF7-B78EDD8A64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3" name="Oval 262">
              <a:extLst>
                <a:ext uri="{FF2B5EF4-FFF2-40B4-BE49-F238E27FC236}">
                  <a16:creationId xmlns:a16="http://schemas.microsoft.com/office/drawing/2014/main" id="{D34F087C-85F5-BB08-D0A4-C452C00DCB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4" name="Oval 263">
              <a:extLst>
                <a:ext uri="{FF2B5EF4-FFF2-40B4-BE49-F238E27FC236}">
                  <a16:creationId xmlns:a16="http://schemas.microsoft.com/office/drawing/2014/main" id="{4A56C1AB-CE9A-0049-611C-E64E868274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5" name="Oval 264">
              <a:extLst>
                <a:ext uri="{FF2B5EF4-FFF2-40B4-BE49-F238E27FC236}">
                  <a16:creationId xmlns:a16="http://schemas.microsoft.com/office/drawing/2014/main" id="{7E2E6272-8884-9ABC-D876-399D55C58F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6" name="Oval 265">
              <a:extLst>
                <a:ext uri="{FF2B5EF4-FFF2-40B4-BE49-F238E27FC236}">
                  <a16:creationId xmlns:a16="http://schemas.microsoft.com/office/drawing/2014/main" id="{8CD85A72-8886-4940-2604-2E266B6D64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7" name="Oval 266">
              <a:extLst>
                <a:ext uri="{FF2B5EF4-FFF2-40B4-BE49-F238E27FC236}">
                  <a16:creationId xmlns:a16="http://schemas.microsoft.com/office/drawing/2014/main" id="{BD8E45AE-AD88-C2C2-B217-4A5DBD3F06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8" name="Oval 267">
              <a:extLst>
                <a:ext uri="{FF2B5EF4-FFF2-40B4-BE49-F238E27FC236}">
                  <a16:creationId xmlns:a16="http://schemas.microsoft.com/office/drawing/2014/main" id="{2532D25C-0893-314B-20A5-3A495ABC56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09" name="Oval 268">
              <a:extLst>
                <a:ext uri="{FF2B5EF4-FFF2-40B4-BE49-F238E27FC236}">
                  <a16:creationId xmlns:a16="http://schemas.microsoft.com/office/drawing/2014/main" id="{1100442A-92CB-8F4C-286B-DE67116D10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0" name="Oval 269">
              <a:extLst>
                <a:ext uri="{FF2B5EF4-FFF2-40B4-BE49-F238E27FC236}">
                  <a16:creationId xmlns:a16="http://schemas.microsoft.com/office/drawing/2014/main" id="{5191944B-3850-60DF-6DD2-6CE1E96BC8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1" name="Oval 270">
              <a:extLst>
                <a:ext uri="{FF2B5EF4-FFF2-40B4-BE49-F238E27FC236}">
                  <a16:creationId xmlns:a16="http://schemas.microsoft.com/office/drawing/2014/main" id="{FE2E98AD-D85A-12E0-2304-7087466D25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2" name="Oval 271">
              <a:extLst>
                <a:ext uri="{FF2B5EF4-FFF2-40B4-BE49-F238E27FC236}">
                  <a16:creationId xmlns:a16="http://schemas.microsoft.com/office/drawing/2014/main" id="{56CF1D1C-EB89-AE6C-48CA-54E301286D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3" name="Oval 272">
              <a:extLst>
                <a:ext uri="{FF2B5EF4-FFF2-40B4-BE49-F238E27FC236}">
                  <a16:creationId xmlns:a16="http://schemas.microsoft.com/office/drawing/2014/main" id="{2BB77BEF-4DDE-2AC9-CB10-66228675A9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4" name="Oval 273">
              <a:extLst>
                <a:ext uri="{FF2B5EF4-FFF2-40B4-BE49-F238E27FC236}">
                  <a16:creationId xmlns:a16="http://schemas.microsoft.com/office/drawing/2014/main" id="{C51FC3CA-8F74-AD69-5E56-75133274E3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5" name="Oval 274">
              <a:extLst>
                <a:ext uri="{FF2B5EF4-FFF2-40B4-BE49-F238E27FC236}">
                  <a16:creationId xmlns:a16="http://schemas.microsoft.com/office/drawing/2014/main" id="{5E33394E-5AFF-E54A-9C95-8ECFF8120B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6" name="Oval 275">
              <a:extLst>
                <a:ext uri="{FF2B5EF4-FFF2-40B4-BE49-F238E27FC236}">
                  <a16:creationId xmlns:a16="http://schemas.microsoft.com/office/drawing/2014/main" id="{A791E174-187B-5FAD-6AD0-D0E0AE0001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7" name="Oval 276">
              <a:extLst>
                <a:ext uri="{FF2B5EF4-FFF2-40B4-BE49-F238E27FC236}">
                  <a16:creationId xmlns:a16="http://schemas.microsoft.com/office/drawing/2014/main" id="{E9EC99DE-C450-5CEF-25EE-7C9CE2E400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8" name="Oval 277">
              <a:extLst>
                <a:ext uri="{FF2B5EF4-FFF2-40B4-BE49-F238E27FC236}">
                  <a16:creationId xmlns:a16="http://schemas.microsoft.com/office/drawing/2014/main" id="{DA298348-5EF8-FE4B-926C-6C6AE123B8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19" name="Oval 278">
              <a:extLst>
                <a:ext uri="{FF2B5EF4-FFF2-40B4-BE49-F238E27FC236}">
                  <a16:creationId xmlns:a16="http://schemas.microsoft.com/office/drawing/2014/main" id="{CA2FBA6C-2FD6-E9D1-FDDE-7E1ABA07FD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0" name="Oval 279">
              <a:extLst>
                <a:ext uri="{FF2B5EF4-FFF2-40B4-BE49-F238E27FC236}">
                  <a16:creationId xmlns:a16="http://schemas.microsoft.com/office/drawing/2014/main" id="{341BF6A2-A38B-837C-37EF-D4B54F9769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1" name="Oval 280">
              <a:extLst>
                <a:ext uri="{FF2B5EF4-FFF2-40B4-BE49-F238E27FC236}">
                  <a16:creationId xmlns:a16="http://schemas.microsoft.com/office/drawing/2014/main" id="{D668DAEC-D3F1-50B0-85D7-47D5A1FE07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2" name="Oval 281">
              <a:extLst>
                <a:ext uri="{FF2B5EF4-FFF2-40B4-BE49-F238E27FC236}">
                  <a16:creationId xmlns:a16="http://schemas.microsoft.com/office/drawing/2014/main" id="{FB0055B0-F312-2345-6C5C-F7AA06430D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3" name="Oval 282">
              <a:extLst>
                <a:ext uri="{FF2B5EF4-FFF2-40B4-BE49-F238E27FC236}">
                  <a16:creationId xmlns:a16="http://schemas.microsoft.com/office/drawing/2014/main" id="{0E07A0CD-93E3-F1E7-B76E-D2488B35D7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4" name="Oval 283">
              <a:extLst>
                <a:ext uri="{FF2B5EF4-FFF2-40B4-BE49-F238E27FC236}">
                  <a16:creationId xmlns:a16="http://schemas.microsoft.com/office/drawing/2014/main" id="{34F8596B-FE3C-FC69-B768-6D40610486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5" name="Oval 284">
              <a:extLst>
                <a:ext uri="{FF2B5EF4-FFF2-40B4-BE49-F238E27FC236}">
                  <a16:creationId xmlns:a16="http://schemas.microsoft.com/office/drawing/2014/main" id="{7AEDDC55-2080-0268-544D-A3A063D5D2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6" name="Oval 285">
              <a:extLst>
                <a:ext uri="{FF2B5EF4-FFF2-40B4-BE49-F238E27FC236}">
                  <a16:creationId xmlns:a16="http://schemas.microsoft.com/office/drawing/2014/main" id="{9CD301A9-F957-57BC-9783-A531526558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7" name="Oval 286">
              <a:extLst>
                <a:ext uri="{FF2B5EF4-FFF2-40B4-BE49-F238E27FC236}">
                  <a16:creationId xmlns:a16="http://schemas.microsoft.com/office/drawing/2014/main" id="{6F75330D-04DE-F3F7-6796-215D3489F0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8" name="Oval 287">
              <a:extLst>
                <a:ext uri="{FF2B5EF4-FFF2-40B4-BE49-F238E27FC236}">
                  <a16:creationId xmlns:a16="http://schemas.microsoft.com/office/drawing/2014/main" id="{DAF930A7-4498-CB06-9663-F69F222DD4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29" name="Oval 288">
              <a:extLst>
                <a:ext uri="{FF2B5EF4-FFF2-40B4-BE49-F238E27FC236}">
                  <a16:creationId xmlns:a16="http://schemas.microsoft.com/office/drawing/2014/main" id="{F4076B91-2E80-DA25-7985-69B3E88205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0" name="Oval 289">
              <a:extLst>
                <a:ext uri="{FF2B5EF4-FFF2-40B4-BE49-F238E27FC236}">
                  <a16:creationId xmlns:a16="http://schemas.microsoft.com/office/drawing/2014/main" id="{2D2A3927-E6AB-206D-05D4-91A96CFB40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1" name="Oval 290">
              <a:extLst>
                <a:ext uri="{FF2B5EF4-FFF2-40B4-BE49-F238E27FC236}">
                  <a16:creationId xmlns:a16="http://schemas.microsoft.com/office/drawing/2014/main" id="{7A4A4156-6676-E7A7-923C-8B31FF0087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2" name="Oval 291">
              <a:extLst>
                <a:ext uri="{FF2B5EF4-FFF2-40B4-BE49-F238E27FC236}">
                  <a16:creationId xmlns:a16="http://schemas.microsoft.com/office/drawing/2014/main" id="{C51FF19C-0DA6-9FAB-05C7-508FC84527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3" name="Oval 292">
              <a:extLst>
                <a:ext uri="{FF2B5EF4-FFF2-40B4-BE49-F238E27FC236}">
                  <a16:creationId xmlns:a16="http://schemas.microsoft.com/office/drawing/2014/main" id="{60F2B6DB-CDE2-4631-717A-EC4D84212C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4" name="Oval 293">
              <a:extLst>
                <a:ext uri="{FF2B5EF4-FFF2-40B4-BE49-F238E27FC236}">
                  <a16:creationId xmlns:a16="http://schemas.microsoft.com/office/drawing/2014/main" id="{9271C1C8-0388-41F1-7525-D14BA4FF21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5" name="Oval 294">
              <a:extLst>
                <a:ext uri="{FF2B5EF4-FFF2-40B4-BE49-F238E27FC236}">
                  <a16:creationId xmlns:a16="http://schemas.microsoft.com/office/drawing/2014/main" id="{962D5532-8D08-3D9B-C9F0-6BD560EE94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6" name="Oval 295">
              <a:extLst>
                <a:ext uri="{FF2B5EF4-FFF2-40B4-BE49-F238E27FC236}">
                  <a16:creationId xmlns:a16="http://schemas.microsoft.com/office/drawing/2014/main" id="{B6FAD9C4-DA4B-99BE-7D2B-8218C3E299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7" name="Oval 296">
              <a:extLst>
                <a:ext uri="{FF2B5EF4-FFF2-40B4-BE49-F238E27FC236}">
                  <a16:creationId xmlns:a16="http://schemas.microsoft.com/office/drawing/2014/main" id="{F1E25D37-DFAD-3124-A083-0E06B9DFBE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8" name="Oval 297">
              <a:extLst>
                <a:ext uri="{FF2B5EF4-FFF2-40B4-BE49-F238E27FC236}">
                  <a16:creationId xmlns:a16="http://schemas.microsoft.com/office/drawing/2014/main" id="{57EC7556-5FE2-2C1D-6C70-4208C93013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39" name="Oval 298">
              <a:extLst>
                <a:ext uri="{FF2B5EF4-FFF2-40B4-BE49-F238E27FC236}">
                  <a16:creationId xmlns:a16="http://schemas.microsoft.com/office/drawing/2014/main" id="{1A400F4F-541E-2276-0E3F-D0762F7446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0" name="Oval 299">
              <a:extLst>
                <a:ext uri="{FF2B5EF4-FFF2-40B4-BE49-F238E27FC236}">
                  <a16:creationId xmlns:a16="http://schemas.microsoft.com/office/drawing/2014/main" id="{E5727A0E-6448-5CA1-9CCB-8F6E91A1B1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1" name="Oval 300">
              <a:extLst>
                <a:ext uri="{FF2B5EF4-FFF2-40B4-BE49-F238E27FC236}">
                  <a16:creationId xmlns:a16="http://schemas.microsoft.com/office/drawing/2014/main" id="{5320205D-2D36-6B5A-E132-E3ACD7B3AE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2" name="Oval 301">
              <a:extLst>
                <a:ext uri="{FF2B5EF4-FFF2-40B4-BE49-F238E27FC236}">
                  <a16:creationId xmlns:a16="http://schemas.microsoft.com/office/drawing/2014/main" id="{A1A44A5A-67B7-5FB4-FBFE-2F8E53D115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3" name="Oval 302">
              <a:extLst>
                <a:ext uri="{FF2B5EF4-FFF2-40B4-BE49-F238E27FC236}">
                  <a16:creationId xmlns:a16="http://schemas.microsoft.com/office/drawing/2014/main" id="{DBE34E04-71CA-B4D8-7F40-90B083559C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4" name="Oval 303">
              <a:extLst>
                <a:ext uri="{FF2B5EF4-FFF2-40B4-BE49-F238E27FC236}">
                  <a16:creationId xmlns:a16="http://schemas.microsoft.com/office/drawing/2014/main" id="{39BD624C-7B45-3349-5028-8A0EE72D04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5" name="Oval 304">
              <a:extLst>
                <a:ext uri="{FF2B5EF4-FFF2-40B4-BE49-F238E27FC236}">
                  <a16:creationId xmlns:a16="http://schemas.microsoft.com/office/drawing/2014/main" id="{0F3EDBAA-099D-ABC4-ED37-B29DE2E1D6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6" name="Oval 305">
              <a:extLst>
                <a:ext uri="{FF2B5EF4-FFF2-40B4-BE49-F238E27FC236}">
                  <a16:creationId xmlns:a16="http://schemas.microsoft.com/office/drawing/2014/main" id="{12B14907-D9DA-B820-B8AE-C5540766F9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7" name="Oval 306">
              <a:extLst>
                <a:ext uri="{FF2B5EF4-FFF2-40B4-BE49-F238E27FC236}">
                  <a16:creationId xmlns:a16="http://schemas.microsoft.com/office/drawing/2014/main" id="{5328F22E-A75D-4E34-5D50-DEB3FD802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8" name="Oval 307">
              <a:extLst>
                <a:ext uri="{FF2B5EF4-FFF2-40B4-BE49-F238E27FC236}">
                  <a16:creationId xmlns:a16="http://schemas.microsoft.com/office/drawing/2014/main" id="{CB9964BC-D4A4-574D-EF26-B4E01E967F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49" name="Oval 308">
              <a:extLst>
                <a:ext uri="{FF2B5EF4-FFF2-40B4-BE49-F238E27FC236}">
                  <a16:creationId xmlns:a16="http://schemas.microsoft.com/office/drawing/2014/main" id="{87187A44-FFD8-7613-F2F2-61D98AAAF2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0" name="Oval 309">
              <a:extLst>
                <a:ext uri="{FF2B5EF4-FFF2-40B4-BE49-F238E27FC236}">
                  <a16:creationId xmlns:a16="http://schemas.microsoft.com/office/drawing/2014/main" id="{21624317-2CA4-2D53-BE9A-785145C63A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1" name="Oval 310">
              <a:extLst>
                <a:ext uri="{FF2B5EF4-FFF2-40B4-BE49-F238E27FC236}">
                  <a16:creationId xmlns:a16="http://schemas.microsoft.com/office/drawing/2014/main" id="{91A9B3A5-ED22-8890-47DD-D204EFB7D1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2" name="Oval 311">
              <a:extLst>
                <a:ext uri="{FF2B5EF4-FFF2-40B4-BE49-F238E27FC236}">
                  <a16:creationId xmlns:a16="http://schemas.microsoft.com/office/drawing/2014/main" id="{13CD692D-0A78-497A-989B-5B2FF848E4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3" name="Oval 312">
              <a:extLst>
                <a:ext uri="{FF2B5EF4-FFF2-40B4-BE49-F238E27FC236}">
                  <a16:creationId xmlns:a16="http://schemas.microsoft.com/office/drawing/2014/main" id="{D0FEAB50-5F83-E167-FC17-CAD48A2184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4" name="Oval 313">
              <a:extLst>
                <a:ext uri="{FF2B5EF4-FFF2-40B4-BE49-F238E27FC236}">
                  <a16:creationId xmlns:a16="http://schemas.microsoft.com/office/drawing/2014/main" id="{317331AF-CDEB-D410-852E-4A3DE14BF0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5" name="Oval 314">
              <a:extLst>
                <a:ext uri="{FF2B5EF4-FFF2-40B4-BE49-F238E27FC236}">
                  <a16:creationId xmlns:a16="http://schemas.microsoft.com/office/drawing/2014/main" id="{FB7E1FC6-D027-0B1E-770F-1B81DBD8B0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grpSp>
        <p:nvGrpSpPr>
          <p:cNvPr id="1656" name="Group 230">
            <a:extLst>
              <a:ext uri="{FF2B5EF4-FFF2-40B4-BE49-F238E27FC236}">
                <a16:creationId xmlns:a16="http://schemas.microsoft.com/office/drawing/2014/main" id="{9BC72435-655B-ECC7-8644-26A79032DC4A}"/>
              </a:ext>
            </a:extLst>
          </p:cNvPr>
          <p:cNvGrpSpPr>
            <a:grpSpLocks/>
          </p:cNvGrpSpPr>
          <p:nvPr/>
        </p:nvGrpSpPr>
        <p:grpSpPr bwMode="auto">
          <a:xfrm rot="20189165">
            <a:off x="6636115" y="3413904"/>
            <a:ext cx="455320" cy="395659"/>
            <a:chOff x="1497" y="498"/>
            <a:chExt cx="3166" cy="2932"/>
          </a:xfrm>
          <a:solidFill>
            <a:srgbClr val="00B050"/>
          </a:solidFill>
        </p:grpSpPr>
        <p:sp>
          <p:nvSpPr>
            <p:cNvPr id="1657" name="Oval 231">
              <a:extLst>
                <a:ext uri="{FF2B5EF4-FFF2-40B4-BE49-F238E27FC236}">
                  <a16:creationId xmlns:a16="http://schemas.microsoft.com/office/drawing/2014/main" id="{CC4C4703-C90F-241F-6804-853C660DA6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22" y="1982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8" name="Oval 232">
              <a:extLst>
                <a:ext uri="{FF2B5EF4-FFF2-40B4-BE49-F238E27FC236}">
                  <a16:creationId xmlns:a16="http://schemas.microsoft.com/office/drawing/2014/main" id="{6B0D9273-179C-E3A2-C4C1-2B162EA4C5D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61" y="176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59" name="Oval 233">
              <a:extLst>
                <a:ext uri="{FF2B5EF4-FFF2-40B4-BE49-F238E27FC236}">
                  <a16:creationId xmlns:a16="http://schemas.microsoft.com/office/drawing/2014/main" id="{ED1CF209-9AF7-EE99-6C06-9485EB5A00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519" y="152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0" name="Oval 234">
              <a:extLst>
                <a:ext uri="{FF2B5EF4-FFF2-40B4-BE49-F238E27FC236}">
                  <a16:creationId xmlns:a16="http://schemas.microsoft.com/office/drawing/2014/main" id="{341D303F-6A75-D0C6-1779-FB7F7821B2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88744">
              <a:off x="1474" y="1298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1" name="Oval 235">
              <a:extLst>
                <a:ext uri="{FF2B5EF4-FFF2-40B4-BE49-F238E27FC236}">
                  <a16:creationId xmlns:a16="http://schemas.microsoft.com/office/drawing/2014/main" id="{4FF6D7DB-94E0-31E7-20DE-9FB025A61F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97366">
              <a:off x="1496" y="1049"/>
              <a:ext cx="27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2" name="Oval 236">
              <a:extLst>
                <a:ext uri="{FF2B5EF4-FFF2-40B4-BE49-F238E27FC236}">
                  <a16:creationId xmlns:a16="http://schemas.microsoft.com/office/drawing/2014/main" id="{3413C7E8-A4FD-79B3-1EAC-9419216E9D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661" y="866"/>
              <a:ext cx="182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3" name="Oval 237">
              <a:extLst>
                <a:ext uri="{FF2B5EF4-FFF2-40B4-BE49-F238E27FC236}">
                  <a16:creationId xmlns:a16="http://schemas.microsoft.com/office/drawing/2014/main" id="{57BAB3D0-15A2-BAA9-3D27-884931C35E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58" y="666"/>
              <a:ext cx="272" cy="27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4" name="Oval 238">
              <a:extLst>
                <a:ext uri="{FF2B5EF4-FFF2-40B4-BE49-F238E27FC236}">
                  <a16:creationId xmlns:a16="http://schemas.microsoft.com/office/drawing/2014/main" id="{B1549B76-8ADC-1F14-6C18-62EDD2988A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76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5" name="Oval 239">
              <a:extLst>
                <a:ext uri="{FF2B5EF4-FFF2-40B4-BE49-F238E27FC236}">
                  <a16:creationId xmlns:a16="http://schemas.microsoft.com/office/drawing/2014/main" id="{0E2BC718-F162-3D7F-D111-0ED163A764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00" y="527"/>
              <a:ext cx="228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6" name="Oval 240">
              <a:extLst>
                <a:ext uri="{FF2B5EF4-FFF2-40B4-BE49-F238E27FC236}">
                  <a16:creationId xmlns:a16="http://schemas.microsoft.com/office/drawing/2014/main" id="{15D35725-9544-538D-7D14-3914A00F1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18" y="49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7" name="Oval 241">
              <a:extLst>
                <a:ext uri="{FF2B5EF4-FFF2-40B4-BE49-F238E27FC236}">
                  <a16:creationId xmlns:a16="http://schemas.microsoft.com/office/drawing/2014/main" id="{CAE57766-1103-2359-C2D8-ADD72622B4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15" y="518"/>
              <a:ext cx="221" cy="199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8" name="Oval 242">
              <a:extLst>
                <a:ext uri="{FF2B5EF4-FFF2-40B4-BE49-F238E27FC236}">
                  <a16:creationId xmlns:a16="http://schemas.microsoft.com/office/drawing/2014/main" id="{6CF0CAA9-FC03-17F8-B999-E7286D1CD9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14" y="51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69" name="Oval 243">
              <a:extLst>
                <a:ext uri="{FF2B5EF4-FFF2-40B4-BE49-F238E27FC236}">
                  <a16:creationId xmlns:a16="http://schemas.microsoft.com/office/drawing/2014/main" id="{0D9BC8EF-D48F-7BB8-56ED-2F7C45F7A0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019" y="5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0" name="Oval 244">
              <a:extLst>
                <a:ext uri="{FF2B5EF4-FFF2-40B4-BE49-F238E27FC236}">
                  <a16:creationId xmlns:a16="http://schemas.microsoft.com/office/drawing/2014/main" id="{065E4CD2-C0C7-A510-BE28-0ABBC3A93D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01" y="69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1" name="Oval 245">
              <a:extLst>
                <a:ext uri="{FF2B5EF4-FFF2-40B4-BE49-F238E27FC236}">
                  <a16:creationId xmlns:a16="http://schemas.microsoft.com/office/drawing/2014/main" id="{684D4190-2EE2-9C06-0EDB-D2F859197F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7" y="832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2" name="Oval 246">
              <a:extLst>
                <a:ext uri="{FF2B5EF4-FFF2-40B4-BE49-F238E27FC236}">
                  <a16:creationId xmlns:a16="http://schemas.microsoft.com/office/drawing/2014/main" id="{CD4AA819-406C-C61F-86B8-EFCD1CE16F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7" y="101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3" name="Oval 247">
              <a:extLst>
                <a:ext uri="{FF2B5EF4-FFF2-40B4-BE49-F238E27FC236}">
                  <a16:creationId xmlns:a16="http://schemas.microsoft.com/office/drawing/2014/main" id="{C007A081-D2FB-8E3A-F062-FB2EEBAE1D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3" y="1226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4" name="Oval 248">
              <a:extLst>
                <a:ext uri="{FF2B5EF4-FFF2-40B4-BE49-F238E27FC236}">
                  <a16:creationId xmlns:a16="http://schemas.microsoft.com/office/drawing/2014/main" id="{7D4485F4-01D5-72A2-D2D6-BD399DB206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5" y="1445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5" name="Oval 249">
              <a:extLst>
                <a:ext uri="{FF2B5EF4-FFF2-40B4-BE49-F238E27FC236}">
                  <a16:creationId xmlns:a16="http://schemas.microsoft.com/office/drawing/2014/main" id="{174F02E0-6F87-FFDA-2DB1-66A6CCE15E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63" y="164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6" name="Oval 250">
              <a:extLst>
                <a:ext uri="{FF2B5EF4-FFF2-40B4-BE49-F238E27FC236}">
                  <a16:creationId xmlns:a16="http://schemas.microsoft.com/office/drawing/2014/main" id="{5C9942A7-AC79-D05F-818A-7C90F3358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82" y="186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7" name="Oval 251">
              <a:extLst>
                <a:ext uri="{FF2B5EF4-FFF2-40B4-BE49-F238E27FC236}">
                  <a16:creationId xmlns:a16="http://schemas.microsoft.com/office/drawing/2014/main" id="{257A54D4-DA5D-0A9F-062A-E3BEA4A40B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42" y="208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8" name="Oval 252">
              <a:extLst>
                <a:ext uri="{FF2B5EF4-FFF2-40B4-BE49-F238E27FC236}">
                  <a16:creationId xmlns:a16="http://schemas.microsoft.com/office/drawing/2014/main" id="{7C711E88-457F-FBC0-7A5D-BC8374DD9A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24" y="225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79" name="Oval 253">
              <a:extLst>
                <a:ext uri="{FF2B5EF4-FFF2-40B4-BE49-F238E27FC236}">
                  <a16:creationId xmlns:a16="http://schemas.microsoft.com/office/drawing/2014/main" id="{E38C2FB5-36FE-BB6A-A698-69FE48E1C5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38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0" name="Oval 254">
              <a:extLst>
                <a:ext uri="{FF2B5EF4-FFF2-40B4-BE49-F238E27FC236}">
                  <a16:creationId xmlns:a16="http://schemas.microsoft.com/office/drawing/2014/main" id="{F6590F35-F98B-009B-5626-D119D5E447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25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i-FI">
                <a:latin typeface="Times New Roman" pitchFamily="18" charset="0"/>
              </a:endParaRPr>
            </a:p>
          </p:txBody>
        </p:sp>
        <p:sp>
          <p:nvSpPr>
            <p:cNvPr id="1681" name="Oval 255">
              <a:extLst>
                <a:ext uri="{FF2B5EF4-FFF2-40B4-BE49-F238E27FC236}">
                  <a16:creationId xmlns:a16="http://schemas.microsoft.com/office/drawing/2014/main" id="{DCC0390C-0AD6-C288-1D35-53C247489D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41" y="251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2" name="Oval 256">
              <a:extLst>
                <a:ext uri="{FF2B5EF4-FFF2-40B4-BE49-F238E27FC236}">
                  <a16:creationId xmlns:a16="http://schemas.microsoft.com/office/drawing/2014/main" id="{EE4F0F55-C0D0-1EE8-EBFC-22094F218E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28" y="253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3" name="Oval 257">
              <a:extLst>
                <a:ext uri="{FF2B5EF4-FFF2-40B4-BE49-F238E27FC236}">
                  <a16:creationId xmlns:a16="http://schemas.microsoft.com/office/drawing/2014/main" id="{FAE18615-AD0A-E3B7-CDA4-DFDC043225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41" y="244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4" name="Oval 258">
              <a:extLst>
                <a:ext uri="{FF2B5EF4-FFF2-40B4-BE49-F238E27FC236}">
                  <a16:creationId xmlns:a16="http://schemas.microsoft.com/office/drawing/2014/main" id="{CB301D4E-C6EC-D5F6-3007-5033D9E7B5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1" y="2296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5" name="Oval 259">
              <a:extLst>
                <a:ext uri="{FF2B5EF4-FFF2-40B4-BE49-F238E27FC236}">
                  <a16:creationId xmlns:a16="http://schemas.microsoft.com/office/drawing/2014/main" id="{B0F9BDDF-360C-FD10-2A60-17AF816CE3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46" y="2047"/>
              <a:ext cx="240" cy="262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6" name="Oval 260">
              <a:extLst>
                <a:ext uri="{FF2B5EF4-FFF2-40B4-BE49-F238E27FC236}">
                  <a16:creationId xmlns:a16="http://schemas.microsoft.com/office/drawing/2014/main" id="{969D808B-5341-057A-443F-8F1AC4F581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67" y="181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7" name="Oval 261">
              <a:extLst>
                <a:ext uri="{FF2B5EF4-FFF2-40B4-BE49-F238E27FC236}">
                  <a16:creationId xmlns:a16="http://schemas.microsoft.com/office/drawing/2014/main" id="{C72A4D26-5F32-E786-0BF7-B78EDD8A64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9" y="166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8" name="Oval 262">
              <a:extLst>
                <a:ext uri="{FF2B5EF4-FFF2-40B4-BE49-F238E27FC236}">
                  <a16:creationId xmlns:a16="http://schemas.microsoft.com/office/drawing/2014/main" id="{D34F087C-85F5-BB08-D0A4-C452C00DCB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1525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89" name="Oval 263">
              <a:extLst>
                <a:ext uri="{FF2B5EF4-FFF2-40B4-BE49-F238E27FC236}">
                  <a16:creationId xmlns:a16="http://schemas.microsoft.com/office/drawing/2014/main" id="{4A56C1AB-CE9A-0049-611C-E64E868274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78" y="1464"/>
              <a:ext cx="181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0" name="Oval 264">
              <a:extLst>
                <a:ext uri="{FF2B5EF4-FFF2-40B4-BE49-F238E27FC236}">
                  <a16:creationId xmlns:a16="http://schemas.microsoft.com/office/drawing/2014/main" id="{7E2E6272-8884-9ABC-D876-399D55C58F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44" y="1426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1" name="Oval 265">
              <a:extLst>
                <a:ext uri="{FF2B5EF4-FFF2-40B4-BE49-F238E27FC236}">
                  <a16:creationId xmlns:a16="http://schemas.microsoft.com/office/drawing/2014/main" id="{8CD85A72-8886-4940-2604-2E266B6D64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04" y="145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2" name="Oval 266">
              <a:extLst>
                <a:ext uri="{FF2B5EF4-FFF2-40B4-BE49-F238E27FC236}">
                  <a16:creationId xmlns:a16="http://schemas.microsoft.com/office/drawing/2014/main" id="{BD8E45AE-AD88-C2C2-B217-4A5DBD3F06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791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3" name="Oval 267">
              <a:extLst>
                <a:ext uri="{FF2B5EF4-FFF2-40B4-BE49-F238E27FC236}">
                  <a16:creationId xmlns:a16="http://schemas.microsoft.com/office/drawing/2014/main" id="{2532D25C-0893-314B-20A5-3A495ABC56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1923" y="2352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4" name="Oval 268">
              <a:extLst>
                <a:ext uri="{FF2B5EF4-FFF2-40B4-BE49-F238E27FC236}">
                  <a16:creationId xmlns:a16="http://schemas.microsoft.com/office/drawing/2014/main" id="{1100442A-92CB-8F4C-286B-DE67116D10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83764">
              <a:off x="2200" y="2478"/>
              <a:ext cx="318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5" name="Oval 269">
              <a:extLst>
                <a:ext uri="{FF2B5EF4-FFF2-40B4-BE49-F238E27FC236}">
                  <a16:creationId xmlns:a16="http://schemas.microsoft.com/office/drawing/2014/main" id="{5191944B-3850-60DF-6DD2-6CE1E96BC8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6" name="Oval 270">
              <a:extLst>
                <a:ext uri="{FF2B5EF4-FFF2-40B4-BE49-F238E27FC236}">
                  <a16:creationId xmlns:a16="http://schemas.microsoft.com/office/drawing/2014/main" id="{FE2E98AD-D85A-12E0-2304-7087466D25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44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7" name="Oval 271">
              <a:extLst>
                <a:ext uri="{FF2B5EF4-FFF2-40B4-BE49-F238E27FC236}">
                  <a16:creationId xmlns:a16="http://schemas.microsoft.com/office/drawing/2014/main" id="{56CF1D1C-EB89-AE6C-48CA-54E301286D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25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8" name="Oval 272">
              <a:extLst>
                <a:ext uri="{FF2B5EF4-FFF2-40B4-BE49-F238E27FC236}">
                  <a16:creationId xmlns:a16="http://schemas.microsoft.com/office/drawing/2014/main" id="{2BB77BEF-4DDE-2AC9-CB10-66228675A9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07" y="2704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699" name="Oval 273">
              <a:extLst>
                <a:ext uri="{FF2B5EF4-FFF2-40B4-BE49-F238E27FC236}">
                  <a16:creationId xmlns:a16="http://schemas.microsoft.com/office/drawing/2014/main" id="{C51FC3CA-8F74-AD69-5E56-75133274E3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288" y="265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0" name="Oval 274">
              <a:extLst>
                <a:ext uri="{FF2B5EF4-FFF2-40B4-BE49-F238E27FC236}">
                  <a16:creationId xmlns:a16="http://schemas.microsoft.com/office/drawing/2014/main" id="{5E33394E-5AFF-E54A-9C95-8ECFF8120B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70" y="256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1" name="Oval 275">
              <a:extLst>
                <a:ext uri="{FF2B5EF4-FFF2-40B4-BE49-F238E27FC236}">
                  <a16:creationId xmlns:a16="http://schemas.microsoft.com/office/drawing/2014/main" id="{A791E174-187B-5FAD-6AD0-D0E0AE0001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42" y="2507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2" name="Oval 276">
              <a:extLst>
                <a:ext uri="{FF2B5EF4-FFF2-40B4-BE49-F238E27FC236}">
                  <a16:creationId xmlns:a16="http://schemas.microsoft.com/office/drawing/2014/main" id="{E9EC99DE-C450-5CEF-25EE-7C9CE2E400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42" y="234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3" name="Oval 277">
              <a:extLst>
                <a:ext uri="{FF2B5EF4-FFF2-40B4-BE49-F238E27FC236}">
                  <a16:creationId xmlns:a16="http://schemas.microsoft.com/office/drawing/2014/main" id="{DA298348-5EF8-FE4B-926C-6C6AE123B8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33" y="216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4" name="Oval 278">
              <a:extLst>
                <a:ext uri="{FF2B5EF4-FFF2-40B4-BE49-F238E27FC236}">
                  <a16:creationId xmlns:a16="http://schemas.microsoft.com/office/drawing/2014/main" id="{CA2FBA6C-2FD6-E9D1-FDDE-7E1ABA07FD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69" y="197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5" name="Oval 279">
              <a:extLst>
                <a:ext uri="{FF2B5EF4-FFF2-40B4-BE49-F238E27FC236}">
                  <a16:creationId xmlns:a16="http://schemas.microsoft.com/office/drawing/2014/main" id="{341BF6A2-A38B-837C-37EF-D4B54F9769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923" y="175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6" name="Oval 280">
              <a:extLst>
                <a:ext uri="{FF2B5EF4-FFF2-40B4-BE49-F238E27FC236}">
                  <a16:creationId xmlns:a16="http://schemas.microsoft.com/office/drawing/2014/main" id="{D668DAEC-D3F1-50B0-85D7-47D5A1FE07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878" y="1570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7" name="Oval 281">
              <a:extLst>
                <a:ext uri="{FF2B5EF4-FFF2-40B4-BE49-F238E27FC236}">
                  <a16:creationId xmlns:a16="http://schemas.microsoft.com/office/drawing/2014/main" id="{FB0055B0-F312-2345-6C5C-F7AA06430D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763" y="1389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8" name="Oval 282">
              <a:extLst>
                <a:ext uri="{FF2B5EF4-FFF2-40B4-BE49-F238E27FC236}">
                  <a16:creationId xmlns:a16="http://schemas.microsoft.com/office/drawing/2014/main" id="{0E07A0CD-93E3-F1E7-B76E-D2488B35D7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606" y="1253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09" name="Oval 283">
              <a:extLst>
                <a:ext uri="{FF2B5EF4-FFF2-40B4-BE49-F238E27FC236}">
                  <a16:creationId xmlns:a16="http://schemas.microsoft.com/office/drawing/2014/main" id="{34F8596B-FE3C-FC69-B768-6D40610486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334" y="1117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0" name="Oval 284">
              <a:extLst>
                <a:ext uri="{FF2B5EF4-FFF2-40B4-BE49-F238E27FC236}">
                  <a16:creationId xmlns:a16="http://schemas.microsoft.com/office/drawing/2014/main" id="{7AEDDC55-2080-0268-544D-A3A063D5D2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509" y="1225"/>
              <a:ext cx="136" cy="180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1" name="Oval 285">
              <a:extLst>
                <a:ext uri="{FF2B5EF4-FFF2-40B4-BE49-F238E27FC236}">
                  <a16:creationId xmlns:a16="http://schemas.microsoft.com/office/drawing/2014/main" id="{9CD301A9-F957-57BC-9783-A531526558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152" y="1071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2" name="Oval 286">
              <a:extLst>
                <a:ext uri="{FF2B5EF4-FFF2-40B4-BE49-F238E27FC236}">
                  <a16:creationId xmlns:a16="http://schemas.microsoft.com/office/drawing/2014/main" id="{6F75330D-04DE-F3F7-6796-215D3489F0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992" y="1055"/>
              <a:ext cx="182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3" name="Oval 287">
              <a:extLst>
                <a:ext uri="{FF2B5EF4-FFF2-40B4-BE49-F238E27FC236}">
                  <a16:creationId xmlns:a16="http://schemas.microsoft.com/office/drawing/2014/main" id="{DAF930A7-4498-CB06-9663-F69F222DD4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826" y="1055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4" name="Oval 288">
              <a:extLst>
                <a:ext uri="{FF2B5EF4-FFF2-40B4-BE49-F238E27FC236}">
                  <a16:creationId xmlns:a16="http://schemas.microsoft.com/office/drawing/2014/main" id="{F4076B91-2E80-DA25-7985-69B3E88205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53" y="111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5" name="Oval 289">
              <a:extLst>
                <a:ext uri="{FF2B5EF4-FFF2-40B4-BE49-F238E27FC236}">
                  <a16:creationId xmlns:a16="http://schemas.microsoft.com/office/drawing/2014/main" id="{2D2A3927-E6AB-206D-05D4-91A96CFB40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517" y="120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6" name="Oval 290">
              <a:extLst>
                <a:ext uri="{FF2B5EF4-FFF2-40B4-BE49-F238E27FC236}">
                  <a16:creationId xmlns:a16="http://schemas.microsoft.com/office/drawing/2014/main" id="{7A4A4156-6676-E7A7-923C-8B31FF0087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89" y="131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7" name="Oval 291">
              <a:extLst>
                <a:ext uri="{FF2B5EF4-FFF2-40B4-BE49-F238E27FC236}">
                  <a16:creationId xmlns:a16="http://schemas.microsoft.com/office/drawing/2014/main" id="{C51FF19C-0DA6-9FAB-05C7-508FC84527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46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8" name="Oval 292">
              <a:extLst>
                <a:ext uri="{FF2B5EF4-FFF2-40B4-BE49-F238E27FC236}">
                  <a16:creationId xmlns:a16="http://schemas.microsoft.com/office/drawing/2014/main" id="{60F2B6DB-CDE2-4631-717A-EC4D84212C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298" y="1640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19" name="Oval 293">
              <a:extLst>
                <a:ext uri="{FF2B5EF4-FFF2-40B4-BE49-F238E27FC236}">
                  <a16:creationId xmlns:a16="http://schemas.microsoft.com/office/drawing/2014/main" id="{9271C1C8-0388-41F1-7525-D14BA4FF21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336" y="1797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0" name="Oval 294">
              <a:extLst>
                <a:ext uri="{FF2B5EF4-FFF2-40B4-BE49-F238E27FC236}">
                  <a16:creationId xmlns:a16="http://schemas.microsoft.com/office/drawing/2014/main" id="{962D5532-8D08-3D9B-C9F0-6BD560EE94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737360">
              <a:off x="3969" y="152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1" name="Oval 295">
              <a:extLst>
                <a:ext uri="{FF2B5EF4-FFF2-40B4-BE49-F238E27FC236}">
                  <a16:creationId xmlns:a16="http://schemas.microsoft.com/office/drawing/2014/main" id="{B6FAD9C4-DA4B-99BE-7D2B-8218C3E299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723067">
              <a:off x="4172" y="168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2" name="Oval 296">
              <a:extLst>
                <a:ext uri="{FF2B5EF4-FFF2-40B4-BE49-F238E27FC236}">
                  <a16:creationId xmlns:a16="http://schemas.microsoft.com/office/drawing/2014/main" id="{F1E25D37-DFAD-3124-A083-0E06B9DFBE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54" y="1866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3" name="Oval 297">
              <a:extLst>
                <a:ext uri="{FF2B5EF4-FFF2-40B4-BE49-F238E27FC236}">
                  <a16:creationId xmlns:a16="http://schemas.microsoft.com/office/drawing/2014/main" id="{57EC7556-5FE2-2C1D-6C70-4208C93013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87911">
              <a:off x="4422" y="211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4" name="Oval 298">
              <a:extLst>
                <a:ext uri="{FF2B5EF4-FFF2-40B4-BE49-F238E27FC236}">
                  <a16:creationId xmlns:a16="http://schemas.microsoft.com/office/drawing/2014/main" id="{1A400F4F-541E-2276-0E3F-D0762F7446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774133">
              <a:off x="4436" y="23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5" name="Oval 299">
              <a:extLst>
                <a:ext uri="{FF2B5EF4-FFF2-40B4-BE49-F238E27FC236}">
                  <a16:creationId xmlns:a16="http://schemas.microsoft.com/office/drawing/2014/main" id="{E5727A0E-6448-5CA1-9CCB-8F6E91A1B1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408" y="2618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6" name="Oval 300">
              <a:extLst>
                <a:ext uri="{FF2B5EF4-FFF2-40B4-BE49-F238E27FC236}">
                  <a16:creationId xmlns:a16="http://schemas.microsoft.com/office/drawing/2014/main" id="{5320205D-2D36-6B5A-E132-E3ACD7B3AE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699227">
              <a:off x="4318" y="2754"/>
              <a:ext cx="226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7" name="Oval 301">
              <a:extLst>
                <a:ext uri="{FF2B5EF4-FFF2-40B4-BE49-F238E27FC236}">
                  <a16:creationId xmlns:a16="http://schemas.microsoft.com/office/drawing/2014/main" id="{A1A44A5A-67B7-5FB4-FBFE-2F8E53D115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8085653">
              <a:off x="4172" y="2909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8" name="Oval 302">
              <a:extLst>
                <a:ext uri="{FF2B5EF4-FFF2-40B4-BE49-F238E27FC236}">
                  <a16:creationId xmlns:a16="http://schemas.microsoft.com/office/drawing/2014/main" id="{DBE34E04-71CA-B4D8-7F40-90B083559C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65378">
              <a:off x="3945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29" name="Oval 303">
              <a:extLst>
                <a:ext uri="{FF2B5EF4-FFF2-40B4-BE49-F238E27FC236}">
                  <a16:creationId xmlns:a16="http://schemas.microsoft.com/office/drawing/2014/main" id="{39BD624C-7B45-3349-5028-8A0EE72D04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799783">
              <a:off x="3786" y="3189"/>
              <a:ext cx="182" cy="227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0" name="Oval 304">
              <a:extLst>
                <a:ext uri="{FF2B5EF4-FFF2-40B4-BE49-F238E27FC236}">
                  <a16:creationId xmlns:a16="http://schemas.microsoft.com/office/drawing/2014/main" id="{0F3EDBAA-099D-ABC4-ED37-B29DE2E1D6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54117">
              <a:off x="3537" y="3181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1" name="Oval 305">
              <a:extLst>
                <a:ext uri="{FF2B5EF4-FFF2-40B4-BE49-F238E27FC236}">
                  <a16:creationId xmlns:a16="http://schemas.microsoft.com/office/drawing/2014/main" id="{12B14907-D9DA-B820-B8AE-C5540766F9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7324">
              <a:off x="3289" y="312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2" name="Oval 306">
              <a:extLst>
                <a:ext uri="{FF2B5EF4-FFF2-40B4-BE49-F238E27FC236}">
                  <a16:creationId xmlns:a16="http://schemas.microsoft.com/office/drawing/2014/main" id="{5328F22E-A75D-4E34-5D50-DEB3FD802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3030" y="3045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3" name="Oval 307">
              <a:extLst>
                <a:ext uri="{FF2B5EF4-FFF2-40B4-BE49-F238E27FC236}">
                  <a16:creationId xmlns:a16="http://schemas.microsoft.com/office/drawing/2014/main" id="{CB9964BC-D4A4-574D-EF26-B4E01E967F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472" y="193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4" name="Oval 308">
              <a:extLst>
                <a:ext uri="{FF2B5EF4-FFF2-40B4-BE49-F238E27FC236}">
                  <a16:creationId xmlns:a16="http://schemas.microsoft.com/office/drawing/2014/main" id="{87187A44-FFD8-7613-F2F2-61D98AAAF2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624" y="2013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5" name="Oval 309">
              <a:extLst>
                <a:ext uri="{FF2B5EF4-FFF2-40B4-BE49-F238E27FC236}">
                  <a16:creationId xmlns:a16="http://schemas.microsoft.com/office/drawing/2014/main" id="{21624317-2CA4-2D53-BE9A-785145C63A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2789" y="2024"/>
              <a:ext cx="181" cy="18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6" name="Oval 310">
              <a:extLst>
                <a:ext uri="{FF2B5EF4-FFF2-40B4-BE49-F238E27FC236}">
                  <a16:creationId xmlns:a16="http://schemas.microsoft.com/office/drawing/2014/main" id="{91A9B3A5-ED22-8890-47DD-D204EFB7D1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023679">
              <a:off x="2790" y="2938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7" name="Oval 311">
              <a:extLst>
                <a:ext uri="{FF2B5EF4-FFF2-40B4-BE49-F238E27FC236}">
                  <a16:creationId xmlns:a16="http://schemas.microsoft.com/office/drawing/2014/main" id="{13CD692D-0A78-497A-989B-5B2FF848E4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732485">
              <a:off x="2539" y="2864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8" name="Oval 312">
              <a:extLst>
                <a:ext uri="{FF2B5EF4-FFF2-40B4-BE49-F238E27FC236}">
                  <a16:creationId xmlns:a16="http://schemas.microsoft.com/office/drawing/2014/main" id="{D0FEAB50-5F83-E167-FC17-CAD48A2184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836182">
              <a:off x="2291" y="2773"/>
              <a:ext cx="227" cy="271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39" name="Oval 313">
              <a:extLst>
                <a:ext uri="{FF2B5EF4-FFF2-40B4-BE49-F238E27FC236}">
                  <a16:creationId xmlns:a16="http://schemas.microsoft.com/office/drawing/2014/main" id="{317331AF-CDEB-D410-852E-4A3DE14BF0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43207">
              <a:off x="2075" y="2868"/>
              <a:ext cx="227" cy="225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  <p:sp>
          <p:nvSpPr>
            <p:cNvPr id="1740" name="Oval 314">
              <a:extLst>
                <a:ext uri="{FF2B5EF4-FFF2-40B4-BE49-F238E27FC236}">
                  <a16:creationId xmlns:a16="http://schemas.microsoft.com/office/drawing/2014/main" id="{FB7E1FC6-D027-0B1E-770F-1B81DBD8B0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6450">
              <a:off x="3432" y="1642"/>
              <a:ext cx="227" cy="226"/>
            </a:xfrm>
            <a:prstGeom prst="ellipse">
              <a:avLst/>
            </a:prstGeom>
            <a:grpFill/>
            <a:ln w="63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i-FI" sz="1350"/>
            </a:p>
          </p:txBody>
        </p:sp>
      </p:grpSp>
      <p:sp>
        <p:nvSpPr>
          <p:cNvPr id="1549" name="Rectangle 1548">
            <a:extLst>
              <a:ext uri="{FF2B5EF4-FFF2-40B4-BE49-F238E27FC236}">
                <a16:creationId xmlns:a16="http://schemas.microsoft.com/office/drawing/2014/main" id="{76687891-32F1-D9B3-687A-179B128774C7}"/>
              </a:ext>
            </a:extLst>
          </p:cNvPr>
          <p:cNvSpPr/>
          <p:nvPr/>
        </p:nvSpPr>
        <p:spPr>
          <a:xfrm>
            <a:off x="2387225" y="6257190"/>
            <a:ext cx="1135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KALAT</a:t>
            </a:r>
          </a:p>
        </p:txBody>
      </p:sp>
      <p:sp>
        <p:nvSpPr>
          <p:cNvPr id="1551" name="Rectangle 1550">
            <a:extLst>
              <a:ext uri="{FF2B5EF4-FFF2-40B4-BE49-F238E27FC236}">
                <a16:creationId xmlns:a16="http://schemas.microsoft.com/office/drawing/2014/main" id="{5D55849B-2174-6D55-2DD7-04659F09D328}"/>
              </a:ext>
            </a:extLst>
          </p:cNvPr>
          <p:cNvSpPr/>
          <p:nvPr/>
        </p:nvSpPr>
        <p:spPr>
          <a:xfrm>
            <a:off x="4637139" y="6248386"/>
            <a:ext cx="3744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KEIJUSTO ELI PLANKTON</a:t>
            </a:r>
          </a:p>
        </p:txBody>
      </p:sp>
      <p:pic>
        <p:nvPicPr>
          <p:cNvPr id="1553" name="Picture 1552">
            <a:extLst>
              <a:ext uri="{FF2B5EF4-FFF2-40B4-BE49-F238E27FC236}">
                <a16:creationId xmlns:a16="http://schemas.microsoft.com/office/drawing/2014/main" id="{9A335DE1-3C73-859F-359B-947BCC2E5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6233" y="5576710"/>
            <a:ext cx="1235676" cy="223700"/>
          </a:xfrm>
          <a:prstGeom prst="rect">
            <a:avLst/>
          </a:prstGeom>
        </p:spPr>
      </p:pic>
      <p:sp>
        <p:nvSpPr>
          <p:cNvPr id="1555" name="Rectangle 1554">
            <a:extLst>
              <a:ext uri="{FF2B5EF4-FFF2-40B4-BE49-F238E27FC236}">
                <a16:creationId xmlns:a16="http://schemas.microsoft.com/office/drawing/2014/main" id="{D08F505C-D1C4-F3D8-2399-CD1D2D60FAF7}"/>
              </a:ext>
            </a:extLst>
          </p:cNvPr>
          <p:cNvSpPr/>
          <p:nvPr/>
        </p:nvSpPr>
        <p:spPr>
          <a:xfrm>
            <a:off x="9412940" y="6257176"/>
            <a:ext cx="2527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POHJAELÄIMET</a:t>
            </a:r>
          </a:p>
        </p:txBody>
      </p:sp>
      <p:sp>
        <p:nvSpPr>
          <p:cNvPr id="1122" name="Otsikko 1">
            <a:extLst>
              <a:ext uri="{FF2B5EF4-FFF2-40B4-BE49-F238E27FC236}">
                <a16:creationId xmlns:a16="http://schemas.microsoft.com/office/drawing/2014/main" id="{3DBF1ED3-17BB-10EB-2975-63F2241F93E5}"/>
              </a:ext>
            </a:extLst>
          </p:cNvPr>
          <p:cNvSpPr txBox="1">
            <a:spLocks/>
          </p:cNvSpPr>
          <p:nvPr/>
        </p:nvSpPr>
        <p:spPr>
          <a:xfrm>
            <a:off x="3187089" y="1522226"/>
            <a:ext cx="5617500" cy="795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04D9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Ulapan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ravintoverkko</a:t>
            </a:r>
            <a:endParaRPr lang="fi-FI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124" name="Picture 1123">
            <a:extLst>
              <a:ext uri="{FF2B5EF4-FFF2-40B4-BE49-F238E27FC236}">
                <a16:creationId xmlns:a16="http://schemas.microsoft.com/office/drawing/2014/main" id="{D3539EE7-2560-39DB-369A-794527BF6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632" y="5887074"/>
            <a:ext cx="1055474" cy="4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F7A6E-5AA8-DE76-2CEF-DEAF4F74A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007F80-C6E3-45BA-365C-F10C25B87DF0}"/>
              </a:ext>
            </a:extLst>
          </p:cNvPr>
          <p:cNvSpPr/>
          <p:nvPr/>
        </p:nvSpPr>
        <p:spPr>
          <a:xfrm>
            <a:off x="1" y="0"/>
            <a:ext cx="12191998" cy="6877050"/>
          </a:xfrm>
          <a:prstGeom prst="rect">
            <a:avLst/>
          </a:prstGeom>
          <a:solidFill>
            <a:srgbClr val="3C3E3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4AD6CC-406F-72DC-6A6A-D359F4D5F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050"/>
            <a:ext cx="613123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8BA719-078F-535D-5F44-17AD7A312377}"/>
              </a:ext>
            </a:extLst>
          </p:cNvPr>
          <p:cNvSpPr txBox="1"/>
          <p:nvPr/>
        </p:nvSpPr>
        <p:spPr>
          <a:xfrm>
            <a:off x="6308124" y="1659787"/>
            <a:ext cx="57388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Plankton johdettu kreikan sanasta </a:t>
            </a:r>
            <a:r>
              <a:rPr lang="fi-FI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planktos</a:t>
            </a: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. Se tarkoittaa ”vapaasti ympäriinsä ajelehtivaa”.</a:t>
            </a:r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Keijusto = vedessä ”keijuvia” eliöitä:</a:t>
            </a:r>
          </a:p>
          <a:p>
            <a:pPr marL="809625" indent="-271463">
              <a:buFontTx/>
              <a:buChar char="-"/>
              <a:tabLst>
                <a:tab pos="2873375" algn="l"/>
              </a:tabLst>
            </a:pP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eläimiä</a:t>
            </a:r>
          </a:p>
          <a:p>
            <a:pPr marL="809625" indent="-271463">
              <a:buFontTx/>
              <a:buChar char="-"/>
              <a:tabLst>
                <a:tab pos="2873375" algn="l"/>
              </a:tabLst>
            </a:pP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kasveja </a:t>
            </a:r>
          </a:p>
          <a:p>
            <a:pPr marL="809625" indent="-271463">
              <a:buFontTx/>
              <a:buChar char="-"/>
              <a:tabLst>
                <a:tab pos="2873375" algn="l"/>
              </a:tabLst>
            </a:pP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bakteereja</a:t>
            </a:r>
          </a:p>
          <a:p>
            <a:pPr marL="809625" indent="-271463">
              <a:buFontTx/>
              <a:buChar char="-"/>
              <a:tabLst>
                <a:tab pos="2873375" algn="l"/>
              </a:tabLst>
            </a:pPr>
            <a:r>
              <a:rPr lang="fi-FI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sieniä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49842B-E513-2F77-3078-506EC3BB2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1238" y="395903"/>
            <a:ext cx="6060762" cy="1325563"/>
          </a:xfrm>
        </p:spPr>
        <p:txBody>
          <a:bodyPr>
            <a:normAutofit/>
          </a:bodyPr>
          <a:lstStyle/>
          <a:p>
            <a:r>
              <a:rPr lang="fi-FI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Plankton eli keijusto</a:t>
            </a:r>
            <a:endParaRPr lang="en-GB" sz="4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14526-AD42-2F48-8E86-0C2DBEB94506}"/>
              </a:ext>
            </a:extLst>
          </p:cNvPr>
          <p:cNvSpPr txBox="1"/>
          <p:nvPr/>
        </p:nvSpPr>
        <p:spPr>
          <a:xfrm>
            <a:off x="1" y="103445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Daphnia</a:t>
            </a:r>
            <a:r>
              <a:rPr lang="fi-FI" dirty="0">
                <a:solidFill>
                  <a:schemeClr val="bg1"/>
                </a:solidFill>
                <a:latin typeface="Century Gothic" panose="020B0502020202020204" pitchFamily="34" charset="0"/>
              </a:rPr>
              <a:t>-vesikirppu</a:t>
            </a:r>
            <a:endParaRPr lang="fi-FI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EBC2D7-D790-2568-0154-D18DB5DB2881}"/>
              </a:ext>
            </a:extLst>
          </p:cNvPr>
          <p:cNvSpPr/>
          <p:nvPr/>
        </p:nvSpPr>
        <p:spPr>
          <a:xfrm>
            <a:off x="6131237" y="6019005"/>
            <a:ext cx="4558051" cy="769441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fi-FI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Kuvakirja, jossa yleistajuista tekstiä vesien keijuista:</a:t>
            </a:r>
          </a:p>
          <a:p>
            <a:r>
              <a:rPr lang="fi-FI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Ketola, M., Keto, J., Kuoppamäki, K., Taipale, S., Vuorio, K. &amp; Tuominen, L. 2023. Plankton – vesien keijut. Päijät-Hämeen Vesijärvisäätiö, 99 s. </a:t>
            </a:r>
            <a:r>
              <a:rPr lang="fi-FI" sz="11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www.vesijarvi.fi/vesienkeijut</a:t>
            </a:r>
            <a:r>
              <a:rPr lang="fi-FI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CBA3F2-C803-B15B-302E-790B0FDE7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289" y="5310860"/>
            <a:ext cx="1416353" cy="14545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9DB876-A87D-0572-1D61-950E721FF7E2}"/>
              </a:ext>
            </a:extLst>
          </p:cNvPr>
          <p:cNvSpPr/>
          <p:nvPr/>
        </p:nvSpPr>
        <p:spPr>
          <a:xfrm>
            <a:off x="4185174" y="6557726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Kuva: K. Kuoppamäki</a:t>
            </a:r>
          </a:p>
        </p:txBody>
      </p:sp>
    </p:spTree>
    <p:extLst>
      <p:ext uri="{BB962C8B-B14F-4D97-AF65-F5344CB8AC3E}">
        <p14:creationId xmlns:p14="http://schemas.microsoft.com/office/powerpoint/2010/main" val="269051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8CD773-8546-E73A-A1F0-10212D554235}"/>
              </a:ext>
            </a:extLst>
          </p:cNvPr>
          <p:cNvSpPr/>
          <p:nvPr/>
        </p:nvSpPr>
        <p:spPr>
          <a:xfrm>
            <a:off x="1" y="0"/>
            <a:ext cx="12191998" cy="68770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61C594-1CE6-B4A7-ADE8-4DC51FADD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9525"/>
            <a:ext cx="3924300" cy="68389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DC9F438-0029-C6CE-1B26-00B7C8B6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714" y="395903"/>
            <a:ext cx="8738285" cy="1325563"/>
          </a:xfrm>
        </p:spPr>
        <p:txBody>
          <a:bodyPr>
            <a:noAutofit/>
          </a:bodyPr>
          <a:lstStyle/>
          <a:p>
            <a:r>
              <a:rPr lang="fi-FI" sz="33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Eläinplankton keskeinen linkki kalojen ja perustuottajien (kasviplankton) välissä</a:t>
            </a:r>
            <a:endParaRPr lang="en-GB" sz="33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D2226-723B-593E-14A9-261A71D841D3}"/>
              </a:ext>
            </a:extLst>
          </p:cNvPr>
          <p:cNvSpPr txBox="1"/>
          <p:nvPr/>
        </p:nvSpPr>
        <p:spPr>
          <a:xfrm>
            <a:off x="-9525" y="6383507"/>
            <a:ext cx="2606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Daphnia</a:t>
            </a:r>
            <a:r>
              <a:rPr lang="fi-FI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-vesikirppu</a:t>
            </a:r>
            <a:endParaRPr lang="fi-FI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A7875C7-0BE2-8EA9-D9CD-DCA24593DBD3}"/>
              </a:ext>
            </a:extLst>
          </p:cNvPr>
          <p:cNvSpPr txBox="1">
            <a:spLocks/>
          </p:cNvSpPr>
          <p:nvPr/>
        </p:nvSpPr>
        <p:spPr>
          <a:xfrm>
            <a:off x="4059197" y="1697120"/>
            <a:ext cx="7747685" cy="50187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100" dirty="0">
                <a:solidFill>
                  <a:schemeClr val="bg1"/>
                </a:solidFill>
              </a:rPr>
              <a:t>Eläinkeijut siirtävät kasvikeijujen sitomaa auringon energiaa ja valuma-alueelta huuhtoutunutta ainetta ravintoverkossa eteenpäin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fi-FI" sz="21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100" dirty="0">
                <a:solidFill>
                  <a:schemeClr val="bg1"/>
                </a:solidFill>
              </a:rPr>
              <a:t>Tärkeää ravintoa monille kalalajeille, pikkupoikasvaiheessa kaikille kaloille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fi-FI" sz="21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100" dirty="0">
                <a:solidFill>
                  <a:schemeClr val="bg1"/>
                </a:solidFill>
              </a:rPr>
              <a:t>Eläinplanktonyhteisön perusteella voidaan kustannustehokkaasti tehdä päätelmiä järven kalastosta, ravinteikkuudesta, ekologisesta tilasta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fi-FI" sz="2100" dirty="0">
              <a:solidFill>
                <a:schemeClr val="bg1"/>
              </a:solidFill>
            </a:endParaRP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2100" dirty="0">
                <a:solidFill>
                  <a:schemeClr val="bg1"/>
                </a:solidFill>
              </a:rPr>
              <a:t>Vesikirput tarvitsevat kasvuunsa paljon fosforia (suhteessa typpeen) </a:t>
            </a:r>
            <a:r>
              <a:rPr lang="fi-FI" sz="21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fi-FI" sz="2100" dirty="0">
                <a:solidFill>
                  <a:schemeClr val="bg1"/>
                </a:solidFill>
              </a:rPr>
              <a:t> kun fosforia sitoutuu vesikirppubiomassaan, se on pois levien käytöstä</a:t>
            </a:r>
          </a:p>
          <a:p>
            <a:pPr marL="800100" lvl="1" indent="-177800">
              <a:buFont typeface="Wingdings" panose="05000000000000000000" pitchFamily="2" charset="2"/>
              <a:buChar char="§"/>
            </a:pPr>
            <a:r>
              <a:rPr lang="fi-FI" dirty="0">
                <a:solidFill>
                  <a:srgbClr val="FFC000"/>
                </a:solidFill>
              </a:rPr>
              <a:t>Korkea fosforipitoisuus suosii etenkin sinileviä</a:t>
            </a:r>
            <a:endParaRPr lang="en-GB" sz="2800" dirty="0">
              <a:solidFill>
                <a:srgbClr val="FFC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9E1BE-15D7-61AB-CF11-7BB8699615CA}"/>
              </a:ext>
            </a:extLst>
          </p:cNvPr>
          <p:cNvSpPr/>
          <p:nvPr/>
        </p:nvSpPr>
        <p:spPr>
          <a:xfrm>
            <a:off x="2036708" y="6613046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Kuva: K. Kuoppamäki</a:t>
            </a:r>
          </a:p>
        </p:txBody>
      </p:sp>
    </p:spTree>
    <p:extLst>
      <p:ext uri="{BB962C8B-B14F-4D97-AF65-F5344CB8AC3E}">
        <p14:creationId xmlns:p14="http://schemas.microsoft.com/office/powerpoint/2010/main" val="387873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6368D-AC8C-CCDA-8E29-49963A85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40306B-9612-E924-12D9-D7BC34092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" y="0"/>
            <a:ext cx="1219009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22D5DC-DE92-877C-292E-5C85A0423836}"/>
              </a:ext>
            </a:extLst>
          </p:cNvPr>
          <p:cNvSpPr/>
          <p:nvPr/>
        </p:nvSpPr>
        <p:spPr>
          <a:xfrm>
            <a:off x="349109" y="4569417"/>
            <a:ext cx="390155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1600" i="1" dirty="0" err="1">
                <a:latin typeface="Century Gothic" panose="020B0502020202020204" pitchFamily="34" charset="0"/>
              </a:rPr>
              <a:t>Limnocalanus</a:t>
            </a:r>
            <a:r>
              <a:rPr lang="fi-FI" sz="1600" dirty="0">
                <a:latin typeface="Century Gothic" panose="020B0502020202020204" pitchFamily="34" charset="0"/>
              </a:rPr>
              <a:t>-hankajalkaisäyriäinen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15A82A-F545-F22D-43DF-3BA5A6B3C15A}"/>
              </a:ext>
            </a:extLst>
          </p:cNvPr>
          <p:cNvSpPr/>
          <p:nvPr/>
        </p:nvSpPr>
        <p:spPr>
          <a:xfrm>
            <a:off x="7587049" y="4569417"/>
            <a:ext cx="37110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i="1" dirty="0" err="1">
                <a:latin typeface="Century Gothic" panose="020B0502020202020204" pitchFamily="34" charset="0"/>
              </a:rPr>
              <a:t>Daphnia</a:t>
            </a:r>
            <a:r>
              <a:rPr lang="fi-FI" sz="1600" dirty="0">
                <a:latin typeface="Century Gothic" panose="020B0502020202020204" pitchFamily="34" charset="0"/>
              </a:rPr>
              <a:t>-vesikirppu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1E2B24-AA34-0E29-5AB6-42711F40D492}"/>
              </a:ext>
            </a:extLst>
          </p:cNvPr>
          <p:cNvSpPr/>
          <p:nvPr/>
        </p:nvSpPr>
        <p:spPr>
          <a:xfrm>
            <a:off x="1295401" y="3022763"/>
            <a:ext cx="211506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i="1" dirty="0" err="1">
                <a:latin typeface="Century Gothic" panose="020B0502020202020204" pitchFamily="34" charset="0"/>
              </a:rPr>
              <a:t>Bosmina</a:t>
            </a:r>
            <a:r>
              <a:rPr lang="fi-FI" sz="1600" dirty="0">
                <a:latin typeface="Century Gothic" panose="020B0502020202020204" pitchFamily="34" charset="0"/>
              </a:rPr>
              <a:t>-vesikirppu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C790AC-C07C-4B4D-B248-3B101451ED1D}"/>
              </a:ext>
            </a:extLst>
          </p:cNvPr>
          <p:cNvSpPr/>
          <p:nvPr/>
        </p:nvSpPr>
        <p:spPr>
          <a:xfrm>
            <a:off x="8690919" y="2161598"/>
            <a:ext cx="231277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i="1" dirty="0" err="1">
                <a:latin typeface="Century Gothic" panose="020B0502020202020204" pitchFamily="34" charset="0"/>
              </a:rPr>
              <a:t>Kellicottia</a:t>
            </a:r>
            <a:r>
              <a:rPr lang="fi-FI" sz="1600" dirty="0">
                <a:latin typeface="Century Gothic" panose="020B0502020202020204" pitchFamily="34" charset="0"/>
              </a:rPr>
              <a:t>-rataseläin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52E789-E756-5F58-E49C-2690E6D07608}"/>
              </a:ext>
            </a:extLst>
          </p:cNvPr>
          <p:cNvSpPr/>
          <p:nvPr/>
        </p:nvSpPr>
        <p:spPr>
          <a:xfrm>
            <a:off x="10061432" y="1498113"/>
            <a:ext cx="205024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i="1" dirty="0" err="1">
                <a:latin typeface="Century Gothic" panose="020B0502020202020204" pitchFamily="34" charset="0"/>
              </a:rPr>
              <a:t>Keratella</a:t>
            </a:r>
            <a:r>
              <a:rPr lang="fi-FI" sz="1600" dirty="0">
                <a:latin typeface="Century Gothic" panose="020B0502020202020204" pitchFamily="34" charset="0"/>
              </a:rPr>
              <a:t>-rataseläin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278A31-B704-7866-675D-2D65128676DB}"/>
              </a:ext>
            </a:extLst>
          </p:cNvPr>
          <p:cNvSpPr/>
          <p:nvPr/>
        </p:nvSpPr>
        <p:spPr>
          <a:xfrm>
            <a:off x="10342504" y="6596482"/>
            <a:ext cx="17753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i-FI" sz="900" dirty="0">
                <a:latin typeface="Century Gothic" panose="020B0502020202020204" pitchFamily="34" charset="0"/>
              </a:rPr>
              <a:t>Kuva: K. Kuoppamäki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B75856-4DF7-A8EA-B33D-397BEC969192}"/>
              </a:ext>
            </a:extLst>
          </p:cNvPr>
          <p:cNvSpPr/>
          <p:nvPr/>
        </p:nvSpPr>
        <p:spPr>
          <a:xfrm>
            <a:off x="8483644" y="5000827"/>
            <a:ext cx="205024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i="1" dirty="0" err="1">
                <a:latin typeface="Century Gothic" panose="020B0502020202020204" pitchFamily="34" charset="0"/>
              </a:rPr>
              <a:t>Keratella</a:t>
            </a:r>
            <a:r>
              <a:rPr lang="fi-FI" sz="1600" dirty="0">
                <a:latin typeface="Century Gothic" panose="020B0502020202020204" pitchFamily="34" charset="0"/>
              </a:rPr>
              <a:t>-rataseläin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9B4068-7D2D-C88E-6EB8-FFE8585CCF5D}"/>
              </a:ext>
            </a:extLst>
          </p:cNvPr>
          <p:cNvSpPr/>
          <p:nvPr/>
        </p:nvSpPr>
        <p:spPr>
          <a:xfrm>
            <a:off x="8163584" y="5907700"/>
            <a:ext cx="90703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latin typeface="Century Gothic" panose="020B0502020202020204" pitchFamily="34" charset="0"/>
              </a:rPr>
              <a:t>piileviä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7C9AAD-D54E-D04A-F491-61993167A69C}"/>
              </a:ext>
            </a:extLst>
          </p:cNvPr>
          <p:cNvSpPr/>
          <p:nvPr/>
        </p:nvSpPr>
        <p:spPr>
          <a:xfrm rot="1021011">
            <a:off x="1646243" y="964476"/>
            <a:ext cx="90703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latin typeface="Century Gothic" panose="020B0502020202020204" pitchFamily="34" charset="0"/>
              </a:rPr>
              <a:t>piileviä</a:t>
            </a:r>
            <a:endParaRPr lang="fi-FI" sz="1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7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4D14F1F-07B4-4052-9052-5D959E48266E}"/>
              </a:ext>
            </a:extLst>
          </p:cNvPr>
          <p:cNvSpPr/>
          <p:nvPr/>
        </p:nvSpPr>
        <p:spPr>
          <a:xfrm>
            <a:off x="9379390" y="117304"/>
            <a:ext cx="2812610" cy="18106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Kuva 14">
            <a:extLst>
              <a:ext uri="{FF2B5EF4-FFF2-40B4-BE49-F238E27FC236}">
                <a16:creationId xmlns:a16="http://schemas.microsoft.com/office/drawing/2014/main" id="{4C918799-DDED-4B48-AC44-B2213957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5191"/>
            <a:ext cx="12204000" cy="166187"/>
          </a:xfrm>
          <a:prstGeom prst="rect">
            <a:avLst/>
          </a:prstGeom>
        </p:spPr>
      </p:pic>
      <p:pic>
        <p:nvPicPr>
          <p:cNvPr id="37" name="Kuva 19">
            <a:extLst>
              <a:ext uri="{FF2B5EF4-FFF2-40B4-BE49-F238E27FC236}">
                <a16:creationId xmlns:a16="http://schemas.microsoft.com/office/drawing/2014/main" id="{29A64D8C-6EC9-45F6-943B-9714C81A03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pic>
        <p:nvPicPr>
          <p:cNvPr id="3" name="Kuva 19">
            <a:extLst>
              <a:ext uri="{FF2B5EF4-FFF2-40B4-BE49-F238E27FC236}">
                <a16:creationId xmlns:a16="http://schemas.microsoft.com/office/drawing/2014/main" id="{C4FCA7E9-AF3A-9AA9-2F8F-7B44F5AFD0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-2128"/>
          <a:stretch/>
        </p:blipFill>
        <p:spPr>
          <a:xfrm>
            <a:off x="10986148" y="98337"/>
            <a:ext cx="1201370" cy="1310585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67E2931E-6914-0B70-0DB9-17FFAEC28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264"/>
            <a:ext cx="10661780" cy="1143000"/>
          </a:xfrm>
        </p:spPr>
        <p:txBody>
          <a:bodyPr>
            <a:noAutofit/>
          </a:bodyPr>
          <a:lstStyle/>
          <a:p>
            <a:r>
              <a:rPr lang="en-GB" sz="3600" dirty="0"/>
              <a:t>Kasviplankton: </a:t>
            </a:r>
            <a:r>
              <a:rPr lang="en-GB" sz="3600" dirty="0" err="1"/>
              <a:t>ravintoverkon</a:t>
            </a:r>
            <a:r>
              <a:rPr lang="en-GB" sz="3600" dirty="0"/>
              <a:t> </a:t>
            </a:r>
            <a:r>
              <a:rPr lang="en-GB" sz="3600" dirty="0" err="1"/>
              <a:t>perusta</a:t>
            </a:r>
            <a:endParaRPr lang="en-GB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5D1CF5-7107-755E-94D9-FD440D550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8579" y="3533313"/>
            <a:ext cx="3901558" cy="25961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EB1990-FBEE-11E4-4971-F43C8D2AE5E4}"/>
              </a:ext>
            </a:extLst>
          </p:cNvPr>
          <p:cNvSpPr txBox="1"/>
          <p:nvPr/>
        </p:nvSpPr>
        <p:spPr>
          <a:xfrm>
            <a:off x="8697417" y="5901709"/>
            <a:ext cx="33600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900" dirty="0">
                <a:latin typeface="Century Gothic" panose="020B0502020202020204" pitchFamily="34" charset="0"/>
              </a:rPr>
              <a:t>Kuva: Sami Taipale, Jyväskylän yliopisto</a:t>
            </a:r>
          </a:p>
        </p:txBody>
      </p:sp>
      <p:pic>
        <p:nvPicPr>
          <p:cNvPr id="11" name="Picture 10" descr="Välttämätön rasvahappo – Wikipedia">
            <a:extLst>
              <a:ext uri="{FF2B5EF4-FFF2-40B4-BE49-F238E27FC236}">
                <a16:creationId xmlns:a16="http://schemas.microsoft.com/office/drawing/2014/main" id="{BB6DADEC-AA1B-30F3-FEA5-20F83D333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854" y="2277887"/>
            <a:ext cx="1719007" cy="121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A29AC4-A2C1-D8BE-6D54-28391BB3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92090"/>
            <a:ext cx="7601465" cy="3708959"/>
          </a:xfrm>
        </p:spPr>
        <p:txBody>
          <a:bodyPr>
            <a:normAutofit/>
          </a:bodyPr>
          <a:lstStyle/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1800" dirty="0"/>
              <a:t>Ruokaa eläinplanktonille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fi-FI" sz="1800" dirty="0"/>
              <a:t>Syntetisoi välttämättömiä rasvahappoja: </a:t>
            </a:r>
            <a:r>
              <a:rPr lang="fi-FI" sz="1800" dirty="0" err="1"/>
              <a:t>sterolit</a:t>
            </a:r>
            <a:r>
              <a:rPr lang="fi-FI" sz="1800" dirty="0"/>
              <a:t>, omega-3 jotka siirtyvät eläinplanktonin kautta ravintoverkossa eteenpäin</a:t>
            </a:r>
          </a:p>
          <a:p>
            <a:pPr marL="444500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Terveellisimpiä pitkäketjuiset: tuottavat esim. nielulevät (superfoodia!), kultalevät – mutta eivät esim. sinilevät, viherlevät</a:t>
            </a:r>
          </a:p>
          <a:p>
            <a:pPr marL="444500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Rehevöityminen: sini- ja viherlevät runsastuvat </a:t>
            </a:r>
            <a:r>
              <a:rPr lang="fi-FI" sz="1600" dirty="0">
                <a:sym typeface="Wingdings" panose="05000000000000000000" pitchFamily="2" charset="2"/>
              </a:rPr>
              <a:t></a:t>
            </a:r>
            <a:r>
              <a:rPr lang="fi-FI" sz="1600" dirty="0"/>
              <a:t> terveellisiä rasvahappoja syntetisoidaan vähemmän</a:t>
            </a:r>
          </a:p>
          <a:p>
            <a:pPr marL="444500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Esimerkiksi Lahden Vesijärven toipuessa nielu- ja kultalevät runsastuivat </a:t>
            </a:r>
            <a:r>
              <a:rPr lang="fi-FI" sz="1600" dirty="0">
                <a:sym typeface="Wingdings" panose="05000000000000000000" pitchFamily="2" charset="2"/>
              </a:rPr>
              <a:t> kasviplanktonin ravintoarvo eläinplanktonille parani</a:t>
            </a:r>
            <a:endParaRPr lang="fi-FI" sz="1600" dirty="0"/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fi-FI" sz="1800" dirty="0"/>
          </a:p>
          <a:p>
            <a:pPr marL="177800" indent="-177800">
              <a:buFont typeface="Wingdings" panose="05000000000000000000" pitchFamily="2" charset="2"/>
              <a:buChar char="§"/>
            </a:pPr>
            <a:endParaRPr lang="en-GB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90EFF8-440F-4089-BCCC-6A840742982B}"/>
              </a:ext>
            </a:extLst>
          </p:cNvPr>
          <p:cNvSpPr/>
          <p:nvPr/>
        </p:nvSpPr>
        <p:spPr>
          <a:xfrm>
            <a:off x="8158579" y="3611769"/>
            <a:ext cx="39015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600" i="1" dirty="0" err="1">
                <a:latin typeface="Century Gothic" panose="020B0502020202020204" pitchFamily="34" charset="0"/>
              </a:rPr>
              <a:t>Eudiaptomus</a:t>
            </a:r>
            <a:r>
              <a:rPr lang="fi-FI" sz="1600" dirty="0">
                <a:latin typeface="Century Gothic" panose="020B0502020202020204" pitchFamily="34" charset="0"/>
              </a:rPr>
              <a:t>-hankajalkaisäyriäinen</a:t>
            </a:r>
            <a:endParaRPr lang="fi-FI" sz="1100" dirty="0"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9366" y="5044175"/>
            <a:ext cx="2759368" cy="1079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6065727" y="5353744"/>
            <a:ext cx="203292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700" dirty="0">
                <a:solidFill>
                  <a:srgbClr val="0000FF"/>
                </a:solidFill>
                <a:latin typeface="Century Gothic" panose="020B0502020202020204" pitchFamily="34" charset="0"/>
              </a:rPr>
              <a:t>https://doi.org/10.1007/s10750-020-04398-5</a:t>
            </a:r>
            <a:endParaRPr lang="fi-FI" sz="700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4A29AC4-A2C1-D8BE-6D54-28391BB38931}"/>
              </a:ext>
            </a:extLst>
          </p:cNvPr>
          <p:cNvSpPr txBox="1">
            <a:spLocks/>
          </p:cNvSpPr>
          <p:nvPr/>
        </p:nvSpPr>
        <p:spPr>
          <a:xfrm>
            <a:off x="600721" y="4164003"/>
            <a:ext cx="4471727" cy="1736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rgbClr val="204D9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223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79500" indent="-1651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1905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12800" indent="-1905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69696E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lvl="1" indent="-177800">
              <a:buFont typeface="Wingdings" panose="05000000000000000000" pitchFamily="2" charset="2"/>
              <a:buChar char="§"/>
            </a:pPr>
            <a:r>
              <a:rPr lang="fi-FI" sz="1600" dirty="0"/>
              <a:t>Vesikirput lisääntyvät ja kasvavat hyvin kun saatavilla laadukasta ravintoa</a:t>
            </a:r>
          </a:p>
          <a:p>
            <a:pPr marL="444500" lvl="1" indent="-177800">
              <a:buFont typeface="Wingdings" panose="05000000000000000000" pitchFamily="2" charset="2"/>
              <a:buChar char="§"/>
            </a:pPr>
            <a:r>
              <a:rPr lang="fi-FI" sz="1600" i="1" dirty="0"/>
              <a:t>Mutta</a:t>
            </a:r>
            <a:r>
              <a:rPr lang="fi-FI" sz="1600" dirty="0"/>
              <a:t>… kalat tehokkaita syömään vesikirppuja</a:t>
            </a:r>
            <a:endParaRPr lang="en-GB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E27B8-EDB4-F0BF-5CE3-9145B461C29B}"/>
              </a:ext>
            </a:extLst>
          </p:cNvPr>
          <p:cNvSpPr txBox="1"/>
          <p:nvPr/>
        </p:nvSpPr>
        <p:spPr>
          <a:xfrm>
            <a:off x="9601195" y="6349284"/>
            <a:ext cx="2429509" cy="400110"/>
          </a:xfrm>
          <a:prstGeom prst="rect">
            <a:avLst/>
          </a:prstGeom>
          <a:solidFill>
            <a:srgbClr val="1E5CB2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www.kvvy.fi/vvh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6322CC-B739-AB9A-A060-8441CCA180CF}"/>
              </a:ext>
            </a:extLst>
          </p:cNvPr>
          <p:cNvSpPr txBox="1"/>
          <p:nvPr/>
        </p:nvSpPr>
        <p:spPr>
          <a:xfrm>
            <a:off x="5279366" y="6308911"/>
            <a:ext cx="5106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Alajärven ja Takajärven Suojeluyhdistys</a:t>
            </a:r>
            <a:endParaRPr lang="fi-FI" sz="10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fi-FI" sz="10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syystapaaminen 13.11.2024 Hattulassa</a:t>
            </a:r>
          </a:p>
        </p:txBody>
      </p:sp>
    </p:spTree>
    <p:extLst>
      <p:ext uri="{BB962C8B-B14F-4D97-AF65-F5344CB8AC3E}">
        <p14:creationId xmlns:p14="http://schemas.microsoft.com/office/powerpoint/2010/main" val="1562230446"/>
      </p:ext>
    </p:extLst>
  </p:cSld>
  <p:clrMapOvr>
    <a:masterClrMapping/>
  </p:clrMapOvr>
</p:sld>
</file>

<file path=ppt/theme/theme1.xml><?xml version="1.0" encoding="utf-8"?>
<a:theme xmlns:a="http://schemas.openxmlformats.org/drawingml/2006/main" name="KVVY otsikk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VVY_pptx_pohja2018_2.potx" id="{0DC941B8-4A03-044C-8BEE-69F10D478F1E}" vid="{FB39E9F8-3D10-4449-A6FA-07BA8CE522BD}"/>
    </a:ext>
  </a:extLst>
</a:theme>
</file>

<file path=ppt/theme/theme2.xml><?xml version="1.0" encoding="utf-8"?>
<a:theme xmlns:a="http://schemas.openxmlformats.org/drawingml/2006/main" name="sisältö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VVY_pptx_pohja2018_2.potx" id="{0DC941B8-4A03-044C-8BEE-69F10D478F1E}" vid="{F7045E23-BF91-884E-A3E5-C094FD2B5799}"/>
    </a:ext>
  </a:extLst>
</a:theme>
</file>

<file path=ppt/theme/theme3.xml><?xml version="1.0" encoding="utf-8"?>
<a:theme xmlns:a="http://schemas.openxmlformats.org/drawingml/2006/main" name="takakans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VVY_pptx_pohja2018_2.potx" id="{0DC941B8-4A03-044C-8BEE-69F10D478F1E}" vid="{1EC9D2CC-E6F5-4A45-B5EE-C4C4C15A1118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KVVY_pptx_pohja2018_3</Template>
  <TotalTime>20470</TotalTime>
  <Words>1853</Words>
  <Application>Microsoft Office PowerPoint</Application>
  <PresentationFormat>Laajakuva</PresentationFormat>
  <Paragraphs>308</Paragraphs>
  <Slides>30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30</vt:i4>
      </vt:variant>
    </vt:vector>
  </HeadingPairs>
  <TitlesOfParts>
    <vt:vector size="39" baseType="lpstr">
      <vt:lpstr>Arial</vt:lpstr>
      <vt:lpstr>Calibri</vt:lpstr>
      <vt:lpstr>Century Gothic</vt:lpstr>
      <vt:lpstr>Comic Sans MS</vt:lpstr>
      <vt:lpstr>Times New Roman</vt:lpstr>
      <vt:lpstr>Wingdings</vt:lpstr>
      <vt:lpstr>KVVY otsikko</vt:lpstr>
      <vt:lpstr>sisältö</vt:lpstr>
      <vt:lpstr>takakansi</vt:lpstr>
      <vt:lpstr>PowerPoint-esitys</vt:lpstr>
      <vt:lpstr>PowerPoint-esitys</vt:lpstr>
      <vt:lpstr>PowerPoint-esitys</vt:lpstr>
      <vt:lpstr>PowerPoint-esitys</vt:lpstr>
      <vt:lpstr>PowerPoint-esitys</vt:lpstr>
      <vt:lpstr>Plankton eli keijusto</vt:lpstr>
      <vt:lpstr>Eläinplankton keskeinen linkki kalojen ja perustuottajien (kasviplankton) välissä</vt:lpstr>
      <vt:lpstr>PowerPoint-esitys</vt:lpstr>
      <vt:lpstr>Kasviplankton: ravintoverkon perusta</vt:lpstr>
      <vt:lpstr>Mitä enemmän planktonsyöjäkaloja sitä heikommin vesikirput pystyvät suodattamaan planktonleviä</vt:lpstr>
      <vt:lpstr>Daphnia-vesikirput: järviekosysteemin avainlajit</vt:lpstr>
      <vt:lpstr>Alajärven ravintoverkko?</vt:lpstr>
      <vt:lpstr>Kuhanpoikasten ja kuoreiden ravinnon koostumus Alajärvessä elokuussa 2025</vt:lpstr>
      <vt:lpstr>PowerPoint-esitys</vt:lpstr>
      <vt:lpstr>Sulkasääsken toukat erittäin tehokkaita syömään eläinplanktonia</vt:lpstr>
      <vt:lpstr>PowerPoint-esitys</vt:lpstr>
      <vt:lpstr>Sulkasääsken toukka: planktoneläimen painajainen</vt:lpstr>
      <vt:lpstr>Vesistöjen rehevöityminen yksi suurimmista ympäristöongelmista</vt:lpstr>
      <vt:lpstr>Ravintoverkkokunnostus</vt:lpstr>
      <vt:lpstr>Uposlehtinen vesikasvillisuus</vt:lpstr>
      <vt:lpstr>Vesistöjen tummuminen</vt:lpstr>
      <vt:lpstr>Järviä voi vaivata sekä tummuminen että rehevöityminen: ”murky” lakes = ”synkät” järvet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Tähän otsikko</dc:title>
  <dc:creator>Jukka Mattila</dc:creator>
  <cp:lastModifiedBy>Leeena Nummelin</cp:lastModifiedBy>
  <cp:revision>801</cp:revision>
  <cp:lastPrinted>2019-11-28T08:12:36Z</cp:lastPrinted>
  <dcterms:created xsi:type="dcterms:W3CDTF">2018-12-10T11:18:23Z</dcterms:created>
  <dcterms:modified xsi:type="dcterms:W3CDTF">2026-09-13T09:35:08Z</dcterms:modified>
</cp:coreProperties>
</file>